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73"/>
  </p:notesMasterIdLst>
  <p:handoutMasterIdLst>
    <p:handoutMasterId r:id="rId74"/>
  </p:handoutMasterIdLst>
  <p:sldIdLst>
    <p:sldId id="728" r:id="rId2"/>
    <p:sldId id="902" r:id="rId3"/>
    <p:sldId id="1011" r:id="rId4"/>
    <p:sldId id="921" r:id="rId5"/>
    <p:sldId id="860" r:id="rId6"/>
    <p:sldId id="914" r:id="rId7"/>
    <p:sldId id="883" r:id="rId8"/>
    <p:sldId id="392" r:id="rId9"/>
    <p:sldId id="731" r:id="rId10"/>
    <p:sldId id="734" r:id="rId11"/>
    <p:sldId id="735" r:id="rId12"/>
    <p:sldId id="866" r:id="rId13"/>
    <p:sldId id="979" r:id="rId14"/>
    <p:sldId id="980" r:id="rId15"/>
    <p:sldId id="826" r:id="rId16"/>
    <p:sldId id="827" r:id="rId17"/>
    <p:sldId id="931" r:id="rId18"/>
    <p:sldId id="932" r:id="rId19"/>
    <p:sldId id="828" r:id="rId20"/>
    <p:sldId id="829" r:id="rId21"/>
    <p:sldId id="960" r:id="rId22"/>
    <p:sldId id="935" r:id="rId23"/>
    <p:sldId id="961" r:id="rId24"/>
    <p:sldId id="936" r:id="rId25"/>
    <p:sldId id="937" r:id="rId26"/>
    <p:sldId id="938" r:id="rId27"/>
    <p:sldId id="939" r:id="rId28"/>
    <p:sldId id="976" r:id="rId29"/>
    <p:sldId id="970" r:id="rId30"/>
    <p:sldId id="941" r:id="rId31"/>
    <p:sldId id="942" r:id="rId32"/>
    <p:sldId id="943" r:id="rId33"/>
    <p:sldId id="944" r:id="rId34"/>
    <p:sldId id="955" r:id="rId35"/>
    <p:sldId id="967" r:id="rId36"/>
    <p:sldId id="962" r:id="rId37"/>
    <p:sldId id="951" r:id="rId38"/>
    <p:sldId id="1015" r:id="rId39"/>
    <p:sldId id="1012" r:id="rId40"/>
    <p:sldId id="1013" r:id="rId41"/>
    <p:sldId id="1014" r:id="rId42"/>
    <p:sldId id="964" r:id="rId43"/>
    <p:sldId id="965" r:id="rId44"/>
    <p:sldId id="966" r:id="rId45"/>
    <p:sldId id="945" r:id="rId46"/>
    <p:sldId id="946" r:id="rId47"/>
    <p:sldId id="963" r:id="rId48"/>
    <p:sldId id="948" r:id="rId49"/>
    <p:sldId id="1001" r:id="rId50"/>
    <p:sldId id="1002" r:id="rId51"/>
    <p:sldId id="1003" r:id="rId52"/>
    <p:sldId id="1004" r:id="rId53"/>
    <p:sldId id="1005" r:id="rId54"/>
    <p:sldId id="1006" r:id="rId55"/>
    <p:sldId id="1007" r:id="rId56"/>
    <p:sldId id="1008" r:id="rId57"/>
    <p:sldId id="1009" r:id="rId58"/>
    <p:sldId id="958" r:id="rId59"/>
    <p:sldId id="956" r:id="rId60"/>
    <p:sldId id="957" r:id="rId61"/>
    <p:sldId id="968" r:id="rId62"/>
    <p:sldId id="977" r:id="rId63"/>
    <p:sldId id="978" r:id="rId64"/>
    <p:sldId id="846" r:id="rId65"/>
    <p:sldId id="847" r:id="rId66"/>
    <p:sldId id="842" r:id="rId67"/>
    <p:sldId id="1017" r:id="rId68"/>
    <p:sldId id="1018" r:id="rId69"/>
    <p:sldId id="831" r:id="rId70"/>
    <p:sldId id="835" r:id="rId71"/>
    <p:sldId id="858" r:id="rId72"/>
  </p:sldIdLst>
  <p:sldSz cx="9144000" cy="6858000" type="screen4x3"/>
  <p:notesSz cx="6735763" cy="9866313"/>
  <p:defaultTextStyle>
    <a:defPPr>
      <a:defRPr lang="en-US"/>
    </a:defPPr>
    <a:lvl1pPr algn="l" rtl="0" fontAlgn="base">
      <a:spcBef>
        <a:spcPct val="0"/>
      </a:spcBef>
      <a:spcAft>
        <a:spcPct val="0"/>
      </a:spcAft>
      <a:defRPr sz="1600" kern="1200">
        <a:solidFill>
          <a:srgbClr val="0000FF"/>
        </a:solidFill>
        <a:latin typeface="Arial" pitchFamily="34" charset="0"/>
        <a:ea typeface="+mn-ea"/>
        <a:cs typeface="+mn-cs"/>
      </a:defRPr>
    </a:lvl1pPr>
    <a:lvl2pPr marL="457200" algn="l" rtl="0" fontAlgn="base">
      <a:spcBef>
        <a:spcPct val="0"/>
      </a:spcBef>
      <a:spcAft>
        <a:spcPct val="0"/>
      </a:spcAft>
      <a:defRPr sz="1600" kern="1200">
        <a:solidFill>
          <a:srgbClr val="0000FF"/>
        </a:solidFill>
        <a:latin typeface="Arial" pitchFamily="34" charset="0"/>
        <a:ea typeface="+mn-ea"/>
        <a:cs typeface="+mn-cs"/>
      </a:defRPr>
    </a:lvl2pPr>
    <a:lvl3pPr marL="914400" algn="l" rtl="0" fontAlgn="base">
      <a:spcBef>
        <a:spcPct val="0"/>
      </a:spcBef>
      <a:spcAft>
        <a:spcPct val="0"/>
      </a:spcAft>
      <a:defRPr sz="1600" kern="1200">
        <a:solidFill>
          <a:srgbClr val="0000FF"/>
        </a:solidFill>
        <a:latin typeface="Arial" pitchFamily="34" charset="0"/>
        <a:ea typeface="+mn-ea"/>
        <a:cs typeface="+mn-cs"/>
      </a:defRPr>
    </a:lvl3pPr>
    <a:lvl4pPr marL="1371600" algn="l" rtl="0" fontAlgn="base">
      <a:spcBef>
        <a:spcPct val="0"/>
      </a:spcBef>
      <a:spcAft>
        <a:spcPct val="0"/>
      </a:spcAft>
      <a:defRPr sz="1600" kern="1200">
        <a:solidFill>
          <a:srgbClr val="0000FF"/>
        </a:solidFill>
        <a:latin typeface="Arial" pitchFamily="34" charset="0"/>
        <a:ea typeface="+mn-ea"/>
        <a:cs typeface="+mn-cs"/>
      </a:defRPr>
    </a:lvl4pPr>
    <a:lvl5pPr marL="1828800" algn="l" rtl="0" fontAlgn="base">
      <a:spcBef>
        <a:spcPct val="0"/>
      </a:spcBef>
      <a:spcAft>
        <a:spcPct val="0"/>
      </a:spcAft>
      <a:defRPr sz="1600" kern="1200">
        <a:solidFill>
          <a:srgbClr val="0000FF"/>
        </a:solidFill>
        <a:latin typeface="Arial" pitchFamily="34" charset="0"/>
        <a:ea typeface="+mn-ea"/>
        <a:cs typeface="+mn-cs"/>
      </a:defRPr>
    </a:lvl5pPr>
    <a:lvl6pPr marL="2286000" algn="l" defTabSz="914400" rtl="0" eaLnBrk="1" latinLnBrk="0" hangingPunct="1">
      <a:defRPr sz="1600" kern="1200">
        <a:solidFill>
          <a:srgbClr val="0000FF"/>
        </a:solidFill>
        <a:latin typeface="Arial" pitchFamily="34" charset="0"/>
        <a:ea typeface="+mn-ea"/>
        <a:cs typeface="+mn-cs"/>
      </a:defRPr>
    </a:lvl6pPr>
    <a:lvl7pPr marL="2743200" algn="l" defTabSz="914400" rtl="0" eaLnBrk="1" latinLnBrk="0" hangingPunct="1">
      <a:defRPr sz="1600" kern="1200">
        <a:solidFill>
          <a:srgbClr val="0000FF"/>
        </a:solidFill>
        <a:latin typeface="Arial" pitchFamily="34" charset="0"/>
        <a:ea typeface="+mn-ea"/>
        <a:cs typeface="+mn-cs"/>
      </a:defRPr>
    </a:lvl7pPr>
    <a:lvl8pPr marL="3200400" algn="l" defTabSz="914400" rtl="0" eaLnBrk="1" latinLnBrk="0" hangingPunct="1">
      <a:defRPr sz="1600" kern="1200">
        <a:solidFill>
          <a:srgbClr val="0000FF"/>
        </a:solidFill>
        <a:latin typeface="Arial" pitchFamily="34" charset="0"/>
        <a:ea typeface="+mn-ea"/>
        <a:cs typeface="+mn-cs"/>
      </a:defRPr>
    </a:lvl8pPr>
    <a:lvl9pPr marL="3657600" algn="l" defTabSz="914400" rtl="0" eaLnBrk="1" latinLnBrk="0" hangingPunct="1">
      <a:defRPr sz="1600" kern="1200">
        <a:solidFill>
          <a:srgbClr val="0000FF"/>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0000FF"/>
    <a:srgbClr val="336600"/>
    <a:srgbClr val="FF3300"/>
    <a:srgbClr val="FFFF66"/>
    <a:srgbClr val="FF33CC"/>
    <a:srgbClr val="FF0000"/>
    <a:srgbClr val="99FF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20503" autoAdjust="0"/>
    <p:restoredTop sz="98851" autoAdjust="0"/>
  </p:normalViewPr>
  <p:slideViewPr>
    <p:cSldViewPr>
      <p:cViewPr>
        <p:scale>
          <a:sx n="66" d="100"/>
          <a:sy n="66" d="100"/>
        </p:scale>
        <p:origin x="-1236" y="-240"/>
      </p:cViewPr>
      <p:guideLst>
        <p:guide orient="horz" pos="2208"/>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16973"/>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19.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Book2"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pieChart>
        <c:varyColors val="1"/>
        <c:ser>
          <c:idx val="0"/>
          <c:order val="0"/>
          <c:dLbls>
            <c:showVal val="1"/>
            <c:showCatName val="1"/>
          </c:dLbls>
          <c:cat>
            <c:strRef>
              <c:f>[Book1]Sheet1!$A$1:$A$14</c:f>
              <c:strCache>
                <c:ptCount val="14"/>
                <c:pt idx="0">
                  <c:v>United States</c:v>
                </c:pt>
                <c:pt idx="1">
                  <c:v>France</c:v>
                </c:pt>
                <c:pt idx="2">
                  <c:v>United Kingdom</c:v>
                </c:pt>
                <c:pt idx="3">
                  <c:v>China</c:v>
                </c:pt>
                <c:pt idx="4">
                  <c:v>Germany</c:v>
                </c:pt>
                <c:pt idx="5">
                  <c:v>Canada</c:v>
                </c:pt>
                <c:pt idx="6">
                  <c:v>Australia</c:v>
                </c:pt>
                <c:pt idx="7">
                  <c:v>Netherlands</c:v>
                </c:pt>
                <c:pt idx="8">
                  <c:v>Singapore</c:v>
                </c:pt>
                <c:pt idx="9">
                  <c:v>United Arab Emirates</c:v>
                </c:pt>
                <c:pt idx="10">
                  <c:v>Pakistan</c:v>
                </c:pt>
                <c:pt idx="11">
                  <c:v>Japan</c:v>
                </c:pt>
                <c:pt idx="12">
                  <c:v>Hong Kong</c:v>
                </c:pt>
                <c:pt idx="13">
                  <c:v>Others</c:v>
                </c:pt>
              </c:strCache>
            </c:strRef>
          </c:cat>
          <c:val>
            <c:numRef>
              <c:f>[Book1]Sheet1!$B$1:$B$14</c:f>
              <c:numCache>
                <c:formatCode>General</c:formatCode>
                <c:ptCount val="14"/>
                <c:pt idx="0">
                  <c:v>20356</c:v>
                </c:pt>
                <c:pt idx="1">
                  <c:v>3990</c:v>
                </c:pt>
                <c:pt idx="2">
                  <c:v>3760</c:v>
                </c:pt>
                <c:pt idx="3">
                  <c:v>3023</c:v>
                </c:pt>
                <c:pt idx="4">
                  <c:v>2021</c:v>
                </c:pt>
                <c:pt idx="5">
                  <c:v>1718</c:v>
                </c:pt>
                <c:pt idx="6">
                  <c:v>1690</c:v>
                </c:pt>
                <c:pt idx="7">
                  <c:v>1665</c:v>
                </c:pt>
                <c:pt idx="8">
                  <c:v>1620</c:v>
                </c:pt>
                <c:pt idx="9">
                  <c:v>1503</c:v>
                </c:pt>
                <c:pt idx="10">
                  <c:v>1384</c:v>
                </c:pt>
                <c:pt idx="11">
                  <c:v>1262</c:v>
                </c:pt>
                <c:pt idx="12">
                  <c:v>1094</c:v>
                </c:pt>
                <c:pt idx="13">
                  <c:v>14102</c:v>
                </c:pt>
              </c:numCache>
            </c:numRef>
          </c:val>
        </c:ser>
        <c:dLbls/>
        <c:firstSliceAng val="0"/>
      </c:pieChart>
    </c:plotArea>
    <c:plotVisOnly val="1"/>
    <c:dispBlanksAs val="zero"/>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en-US"/>
  <c:style val="6"/>
  <c:clrMapOvr bg1="lt1" tx1="dk1" bg2="lt2" tx2="dk2" accent1="accent1" accent2="accent2" accent3="accent3" accent4="accent4" accent5="accent5" accent6="accent6" hlink="hlink" folHlink="folHlink"/>
  <c:chart>
    <c:plotArea>
      <c:layout/>
      <c:barChart>
        <c:barDir val="col"/>
        <c:grouping val="clustered"/>
        <c:ser>
          <c:idx val="0"/>
          <c:order val="0"/>
          <c:dLbls>
            <c:showVal val="1"/>
          </c:dLbls>
          <c:cat>
            <c:strRef>
              <c:f>Sheet1!$A$1:$A$10</c:f>
              <c:strCache>
                <c:ptCount val="10"/>
                <c:pt idx="0">
                  <c:v>HO Data</c:v>
                </c:pt>
                <c:pt idx="1">
                  <c:v>Metadata Viewer</c:v>
                </c:pt>
                <c:pt idx="2">
                  <c:v>Data Download</c:v>
                </c:pt>
                <c:pt idx="3">
                  <c:v>Info Discovery</c:v>
                </c:pt>
                <c:pt idx="4">
                  <c:v>Report Generation</c:v>
                </c:pt>
                <c:pt idx="5">
                  <c:v>RGDWM Maps</c:v>
                </c:pt>
                <c:pt idx="6">
                  <c:v>Socio Economic Report</c:v>
                </c:pt>
                <c:pt idx="7">
                  <c:v>Inland Navigation Maps</c:v>
                </c:pt>
                <c:pt idx="8">
                  <c:v>IBTL Maps</c:v>
                </c:pt>
                <c:pt idx="9">
                  <c:v>Flood Maps</c:v>
                </c:pt>
              </c:strCache>
            </c:strRef>
          </c:cat>
          <c:val>
            <c:numRef>
              <c:f>Sheet1!$B$1:$B$10</c:f>
              <c:numCache>
                <c:formatCode>General</c:formatCode>
                <c:ptCount val="10"/>
                <c:pt idx="0">
                  <c:v>11967</c:v>
                </c:pt>
                <c:pt idx="1">
                  <c:v>1959</c:v>
                </c:pt>
                <c:pt idx="2">
                  <c:v>1792</c:v>
                </c:pt>
                <c:pt idx="3">
                  <c:v>1601</c:v>
                </c:pt>
                <c:pt idx="4">
                  <c:v>1197</c:v>
                </c:pt>
                <c:pt idx="5">
                  <c:v>894</c:v>
                </c:pt>
                <c:pt idx="6">
                  <c:v>245</c:v>
                </c:pt>
                <c:pt idx="7">
                  <c:v>233</c:v>
                </c:pt>
                <c:pt idx="8">
                  <c:v>164</c:v>
                </c:pt>
                <c:pt idx="9">
                  <c:v>140</c:v>
                </c:pt>
              </c:numCache>
            </c:numRef>
          </c:val>
        </c:ser>
        <c:dLbls/>
        <c:axId val="75046272"/>
        <c:axId val="75052160"/>
      </c:barChart>
      <c:catAx>
        <c:axId val="75046272"/>
        <c:scaling>
          <c:orientation val="minMax"/>
        </c:scaling>
        <c:axPos val="b"/>
        <c:tickLblPos val="nextTo"/>
        <c:crossAx val="75052160"/>
        <c:crosses val="autoZero"/>
        <c:auto val="1"/>
        <c:lblAlgn val="ctr"/>
        <c:lblOffset val="100"/>
      </c:catAx>
      <c:valAx>
        <c:axId val="75052160"/>
        <c:scaling>
          <c:orientation val="minMax"/>
        </c:scaling>
        <c:axPos val="l"/>
        <c:numFmt formatCode="General" sourceLinked="1"/>
        <c:tickLblPos val="nextTo"/>
        <c:crossAx val="75046272"/>
        <c:crosses val="autoZero"/>
        <c:crossBetween val="between"/>
      </c:valAx>
    </c:plotArea>
    <c:plotVisOnly val="1"/>
    <c:dispBlanksAs val="gap"/>
  </c:chart>
  <c:externalData r:id="rId2"/>
</c:chartSpace>
</file>

<file path=ppt/diagrams/_rels/data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diagrams/_rels/data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1.png"/><Relationship Id="rId1" Type="http://schemas.openxmlformats.org/officeDocument/2006/relationships/image" Target="../media/image461.png"/><Relationship Id="rId6" Type="http://schemas.openxmlformats.org/officeDocument/2006/relationships/image" Target="../media/image511.png"/><Relationship Id="rId5" Type="http://schemas.openxmlformats.org/officeDocument/2006/relationships/image" Target="../media/image501.png"/><Relationship Id="rId4" Type="http://schemas.openxmlformats.org/officeDocument/2006/relationships/image" Target="../media/image49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image" Target="../media/image531.png"/><Relationship Id="rId1" Type="http://schemas.openxmlformats.org/officeDocument/2006/relationships/image" Target="../media/image521.png"/><Relationship Id="rId6" Type="http://schemas.openxmlformats.org/officeDocument/2006/relationships/image" Target="../media/image571.png"/><Relationship Id="rId5" Type="http://schemas.openxmlformats.org/officeDocument/2006/relationships/image" Target="../media/image561.png"/><Relationship Id="rId4" Type="http://schemas.openxmlformats.org/officeDocument/2006/relationships/image" Target="../media/image551.png"/></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06A085-DD23-4C5C-9650-1A8EE1A06D0A}" type="doc">
      <dgm:prSet loTypeId="urn:microsoft.com/office/officeart/2005/8/layout/vList4#1" loCatId="list" qsTypeId="urn:microsoft.com/office/officeart/2005/8/quickstyle/simple4" qsCatId="simple" csTypeId="urn:microsoft.com/office/officeart/2005/8/colors/accent5_1" csCatId="accent5" phldr="1"/>
      <dgm:spPr/>
      <dgm:t>
        <a:bodyPr/>
        <a:lstStyle/>
        <a:p>
          <a:endParaRPr lang="en-US"/>
        </a:p>
      </dgm:t>
    </dgm:pt>
    <dgm:pt modelId="{53EFA49F-A8CE-4B37-9D94-CFEA394E92C0}">
      <dgm:prSet phldrT="[Text]" custT="1"/>
      <dgm:spPr>
        <a:xfrm>
          <a:off x="0" y="4372"/>
          <a:ext cx="4233333" cy="806090"/>
        </a:xfrm>
        <a:solidFill>
          <a:srgbClr val="FFFFEF"/>
        </a:solidFill>
        <a:ln w="19050">
          <a:solidFill>
            <a:srgbClr val="00B0F0"/>
          </a:solidFill>
        </a:ln>
        <a:effectLst>
          <a:outerShdw blurRad="40000" dist="23000" dir="5400000" rotWithShape="0">
            <a:srgbClr val="000000">
              <a:alpha val="35000"/>
            </a:srgbClr>
          </a:outerShdw>
        </a:effectLst>
      </dgm:spPr>
      <dgm:t>
        <a:bodyPr/>
        <a:lstStyle/>
        <a:p>
          <a:r>
            <a:rPr lang="en-US" sz="1200" b="1" dirty="0" smtClean="0">
              <a:solidFill>
                <a:srgbClr val="000099"/>
              </a:solidFill>
              <a:latin typeface="Calibri"/>
              <a:ea typeface="+mn-ea"/>
              <a:cs typeface="+mn-cs"/>
            </a:rPr>
            <a:t> </a:t>
          </a:r>
          <a:endParaRPr lang="en-US" sz="1400" b="1" dirty="0">
            <a:solidFill>
              <a:srgbClr val="000099"/>
            </a:solidFill>
            <a:latin typeface="Calibri"/>
            <a:ea typeface="+mn-ea"/>
            <a:cs typeface="+mn-cs"/>
          </a:endParaRPr>
        </a:p>
      </dgm:t>
    </dgm:pt>
    <dgm:pt modelId="{53C6D9CF-77FA-49AB-A1DA-FC1795A6521E}" type="parTrans" cxnId="{BFF5B0C9-1359-4030-8E3C-F98C3DBD65C9}">
      <dgm:prSet/>
      <dgm:spPr/>
      <dgm:t>
        <a:bodyPr/>
        <a:lstStyle/>
        <a:p>
          <a:endParaRPr lang="en-US"/>
        </a:p>
      </dgm:t>
    </dgm:pt>
    <dgm:pt modelId="{8E521373-0573-4874-B3B1-60C1A2C748F9}" type="sibTrans" cxnId="{BFF5B0C9-1359-4030-8E3C-F98C3DBD65C9}">
      <dgm:prSet/>
      <dgm:spPr/>
      <dgm:t>
        <a:bodyPr/>
        <a:lstStyle/>
        <a:p>
          <a:endParaRPr lang="en-US"/>
        </a:p>
      </dgm:t>
    </dgm:pt>
    <dgm:pt modelId="{A43F7955-C257-4108-A826-12347BABFB60}">
      <dgm:prSet phldrT="[Text]" custT="1"/>
      <dgm:spPr>
        <a:xfrm>
          <a:off x="0" y="1781167"/>
          <a:ext cx="4233333" cy="806090"/>
        </a:xfrm>
        <a:solidFill>
          <a:srgbClr val="FFFFEF"/>
        </a:solidFill>
        <a:ln w="19050">
          <a:solidFill>
            <a:srgbClr val="00B0F0"/>
          </a:solidFill>
        </a:ln>
        <a:effectLst>
          <a:outerShdw blurRad="40000" dist="23000" dir="5400000" rotWithShape="0">
            <a:srgbClr val="000000">
              <a:alpha val="35000"/>
            </a:srgbClr>
          </a:outerShdw>
        </a:effectLst>
      </dgm:spPr>
      <dgm:t>
        <a:bodyPr/>
        <a:lstStyle/>
        <a:p>
          <a:endParaRPr lang="en-US" sz="1200" kern="1200" dirty="0" smtClean="0">
            <a:solidFill>
              <a:sysClr val="windowText" lastClr="000000">
                <a:hueOff val="0"/>
                <a:satOff val="0"/>
                <a:lumOff val="0"/>
                <a:alphaOff val="0"/>
              </a:sysClr>
            </a:solidFill>
            <a:latin typeface="Calibri"/>
            <a:ea typeface="+mn-ea"/>
            <a:cs typeface="+mn-cs"/>
          </a:endParaRPr>
        </a:p>
        <a:p>
          <a:endParaRPr lang="en-US" sz="1200" kern="1200" dirty="0">
            <a:solidFill>
              <a:sysClr val="windowText" lastClr="000000">
                <a:hueOff val="0"/>
                <a:satOff val="0"/>
                <a:lumOff val="0"/>
                <a:alphaOff val="0"/>
              </a:sysClr>
            </a:solidFill>
            <a:latin typeface="Calibri"/>
            <a:ea typeface="+mn-ea"/>
            <a:cs typeface="+mn-cs"/>
          </a:endParaRPr>
        </a:p>
      </dgm:t>
    </dgm:pt>
    <dgm:pt modelId="{52365D89-7FAE-4535-B99D-B4676110C4CA}" type="parTrans" cxnId="{8B866355-E60C-49CF-A20A-13DBE2B14003}">
      <dgm:prSet/>
      <dgm:spPr/>
      <dgm:t>
        <a:bodyPr/>
        <a:lstStyle/>
        <a:p>
          <a:endParaRPr lang="en-US"/>
        </a:p>
      </dgm:t>
    </dgm:pt>
    <dgm:pt modelId="{A08920C2-335F-4748-8C66-F06724B93D17}" type="sibTrans" cxnId="{8B866355-E60C-49CF-A20A-13DBE2B14003}">
      <dgm:prSet/>
      <dgm:spPr/>
      <dgm:t>
        <a:bodyPr/>
        <a:lstStyle/>
        <a:p>
          <a:endParaRPr lang="en-US"/>
        </a:p>
      </dgm:t>
    </dgm:pt>
    <dgm:pt modelId="{4C8EB896-8FA2-4A2C-A64F-0FE8D59C9675}">
      <dgm:prSet phldrT="[Text]" custT="1"/>
      <dgm:spPr>
        <a:xfrm>
          <a:off x="0" y="2684201"/>
          <a:ext cx="4233333" cy="806090"/>
        </a:xfrm>
        <a:solidFill>
          <a:srgbClr val="FFFFEF"/>
        </a:solidFill>
        <a:ln w="19050">
          <a:solidFill>
            <a:srgbClr val="00B0F0"/>
          </a:solidFill>
        </a:ln>
        <a:effectLst>
          <a:outerShdw blurRad="40000" dist="23000" dir="5400000" rotWithShape="0">
            <a:srgbClr val="000000">
              <a:alpha val="35000"/>
            </a:srgbClr>
          </a:outerShdw>
        </a:effectLst>
      </dgm:spPr>
      <dgm:t>
        <a:bodyPr/>
        <a:lstStyle/>
        <a:p>
          <a:endParaRPr lang="en-US" sz="1200" kern="1200" dirty="0" smtClean="0">
            <a:solidFill>
              <a:sysClr val="windowText" lastClr="000000">
                <a:hueOff val="0"/>
                <a:satOff val="0"/>
                <a:lumOff val="0"/>
                <a:alphaOff val="0"/>
              </a:sysClr>
            </a:solidFill>
            <a:latin typeface="Calibri"/>
            <a:ea typeface="+mn-ea"/>
            <a:cs typeface="+mn-cs"/>
          </a:endParaRPr>
        </a:p>
        <a:p>
          <a:endParaRPr lang="en-US" sz="1200" kern="1200" dirty="0">
            <a:solidFill>
              <a:sysClr val="windowText" lastClr="000000">
                <a:hueOff val="0"/>
                <a:satOff val="0"/>
                <a:lumOff val="0"/>
                <a:alphaOff val="0"/>
              </a:sysClr>
            </a:solidFill>
            <a:latin typeface="Calibri"/>
            <a:ea typeface="+mn-ea"/>
            <a:cs typeface="+mn-cs"/>
          </a:endParaRPr>
        </a:p>
      </dgm:t>
    </dgm:pt>
    <dgm:pt modelId="{8A9953AC-A6B5-48C0-B9D1-88FD18CDBECF}" type="parTrans" cxnId="{84F98C72-0308-45C3-8601-37467A1C6702}">
      <dgm:prSet/>
      <dgm:spPr/>
      <dgm:t>
        <a:bodyPr/>
        <a:lstStyle/>
        <a:p>
          <a:endParaRPr lang="en-US"/>
        </a:p>
      </dgm:t>
    </dgm:pt>
    <dgm:pt modelId="{BD7C05EB-C30A-48D7-A97E-E646407053A8}" type="sibTrans" cxnId="{84F98C72-0308-45C3-8601-37467A1C6702}">
      <dgm:prSet/>
      <dgm:spPr/>
      <dgm:t>
        <a:bodyPr/>
        <a:lstStyle/>
        <a:p>
          <a:endParaRPr lang="en-US"/>
        </a:p>
      </dgm:t>
    </dgm:pt>
    <dgm:pt modelId="{2C3FF0D6-620E-4F58-A27D-3165008DEE73}">
      <dgm:prSet phldrT="[Text]" custT="1"/>
      <dgm:spPr>
        <a:xfrm>
          <a:off x="0" y="3594888"/>
          <a:ext cx="4233333" cy="806090"/>
        </a:xfrm>
        <a:solidFill>
          <a:srgbClr val="FFFFEF"/>
        </a:solidFill>
        <a:ln w="19050">
          <a:solidFill>
            <a:srgbClr val="00B0F0"/>
          </a:solidFill>
        </a:ln>
        <a:effectLst>
          <a:outerShdw blurRad="40000" dist="23000" dir="5400000" rotWithShape="0">
            <a:srgbClr val="000000">
              <a:alpha val="35000"/>
            </a:srgbClr>
          </a:outerShdw>
        </a:effectLst>
      </dgm:spPr>
      <dgm:t>
        <a:bodyPr/>
        <a:lstStyle/>
        <a:p>
          <a:r>
            <a:rPr lang="en-US" sz="1200" kern="1200" dirty="0" smtClean="0">
              <a:solidFill>
                <a:sysClr val="windowText" lastClr="000000">
                  <a:hueOff val="0"/>
                  <a:satOff val="0"/>
                  <a:lumOff val="0"/>
                  <a:alphaOff val="0"/>
                </a:sysClr>
              </a:solidFill>
              <a:latin typeface="Calibri"/>
              <a:ea typeface="+mn-ea"/>
              <a:cs typeface="+mn-cs"/>
            </a:rPr>
            <a:t>  </a:t>
          </a:r>
        </a:p>
        <a:p>
          <a:endParaRPr lang="en-US" sz="1200" kern="1200" dirty="0" smtClean="0">
            <a:solidFill>
              <a:sysClr val="windowText" lastClr="000000">
                <a:hueOff val="0"/>
                <a:satOff val="0"/>
                <a:lumOff val="0"/>
                <a:alphaOff val="0"/>
              </a:sysClr>
            </a:solidFill>
            <a:latin typeface="Calibri"/>
            <a:ea typeface="+mn-ea"/>
            <a:cs typeface="+mn-cs"/>
          </a:endParaRPr>
        </a:p>
      </dgm:t>
    </dgm:pt>
    <dgm:pt modelId="{1B8EDC0B-013C-429B-B3D5-CC09DF6DB6AF}" type="parTrans" cxnId="{41353483-5D2D-4CDF-BD65-F0F405A65498}">
      <dgm:prSet/>
      <dgm:spPr/>
      <dgm:t>
        <a:bodyPr/>
        <a:lstStyle/>
        <a:p>
          <a:endParaRPr lang="en-US"/>
        </a:p>
      </dgm:t>
    </dgm:pt>
    <dgm:pt modelId="{8C0B4AD4-1A76-4CBB-A4CE-E3094DD98AD8}" type="sibTrans" cxnId="{41353483-5D2D-4CDF-BD65-F0F405A65498}">
      <dgm:prSet/>
      <dgm:spPr/>
      <dgm:t>
        <a:bodyPr/>
        <a:lstStyle/>
        <a:p>
          <a:endParaRPr lang="en-US"/>
        </a:p>
      </dgm:t>
    </dgm:pt>
    <dgm:pt modelId="{44FFEF37-D419-488D-84EB-E1B1D840CB67}">
      <dgm:prSet phldrT="[Text]" custT="1"/>
      <dgm:spPr>
        <a:xfrm>
          <a:off x="0" y="4496068"/>
          <a:ext cx="4233333" cy="806090"/>
        </a:xfrm>
        <a:solidFill>
          <a:srgbClr val="FFFFEF"/>
        </a:solidFill>
        <a:ln w="19050">
          <a:solidFill>
            <a:srgbClr val="00B0F0"/>
          </a:solidFill>
        </a:ln>
        <a:effectLst>
          <a:outerShdw blurRad="40000" dist="23000" dir="5400000" rotWithShape="0">
            <a:srgbClr val="000000">
              <a:alpha val="35000"/>
            </a:srgbClr>
          </a:outerShdw>
        </a:effectLst>
      </dgm:spPr>
      <dgm:t>
        <a:bodyPr/>
        <a:lstStyle/>
        <a:p>
          <a:endParaRPr lang="en-US" sz="1200" kern="1200" dirty="0" smtClean="0">
            <a:solidFill>
              <a:sysClr val="windowText" lastClr="000000">
                <a:hueOff val="0"/>
                <a:satOff val="0"/>
                <a:lumOff val="0"/>
                <a:alphaOff val="0"/>
              </a:sysClr>
            </a:solidFill>
            <a:latin typeface="Calibri"/>
            <a:ea typeface="+mn-ea"/>
            <a:cs typeface="+mn-cs"/>
          </a:endParaRPr>
        </a:p>
        <a:p>
          <a:endParaRPr lang="en-US" sz="1200" kern="1200" dirty="0" smtClean="0">
            <a:solidFill>
              <a:sysClr val="windowText" lastClr="000000">
                <a:hueOff val="0"/>
                <a:satOff val="0"/>
                <a:lumOff val="0"/>
                <a:alphaOff val="0"/>
              </a:sysClr>
            </a:solidFill>
            <a:latin typeface="Calibri"/>
            <a:ea typeface="+mn-ea"/>
            <a:cs typeface="+mn-cs"/>
          </a:endParaRPr>
        </a:p>
        <a:p>
          <a:endParaRPr lang="en-US" sz="1200" kern="1200" dirty="0" smtClean="0">
            <a:solidFill>
              <a:sysClr val="windowText" lastClr="000000">
                <a:hueOff val="0"/>
                <a:satOff val="0"/>
                <a:lumOff val="0"/>
                <a:alphaOff val="0"/>
              </a:sysClr>
            </a:solidFill>
            <a:latin typeface="Calibri"/>
            <a:ea typeface="+mn-ea"/>
            <a:cs typeface="+mn-cs"/>
          </a:endParaRPr>
        </a:p>
      </dgm:t>
    </dgm:pt>
    <dgm:pt modelId="{2A61726D-DDAE-411E-B8DE-57E7D805F092}" type="parTrans" cxnId="{BE6BE566-75B1-4483-91A2-4D958601BE8C}">
      <dgm:prSet/>
      <dgm:spPr/>
      <dgm:t>
        <a:bodyPr/>
        <a:lstStyle/>
        <a:p>
          <a:endParaRPr lang="en-US"/>
        </a:p>
      </dgm:t>
    </dgm:pt>
    <dgm:pt modelId="{FE76FCE3-56C6-46DC-B14E-ABE027E0B4BC}" type="sibTrans" cxnId="{BE6BE566-75B1-4483-91A2-4D958601BE8C}">
      <dgm:prSet/>
      <dgm:spPr/>
      <dgm:t>
        <a:bodyPr/>
        <a:lstStyle/>
        <a:p>
          <a:endParaRPr lang="en-US"/>
        </a:p>
      </dgm:t>
    </dgm:pt>
    <dgm:pt modelId="{0A715667-4914-45C5-8CF7-729D8F95FF66}">
      <dgm:prSet phldrT="[Text]" custT="1"/>
      <dgm:spPr>
        <a:xfrm>
          <a:off x="0" y="901115"/>
          <a:ext cx="4233333" cy="806090"/>
        </a:xfrm>
        <a:solidFill>
          <a:srgbClr val="FFFFEF"/>
        </a:solidFill>
        <a:ln w="19050">
          <a:solidFill>
            <a:srgbClr val="00B0F0"/>
          </a:solidFill>
        </a:ln>
        <a:effectLst>
          <a:outerShdw blurRad="40000" dist="23000" dir="5400000" rotWithShape="0">
            <a:srgbClr val="000000">
              <a:alpha val="35000"/>
            </a:srgbClr>
          </a:outerShdw>
        </a:effectLst>
      </dgm:spPr>
      <dgm:t>
        <a:bodyPr/>
        <a:lstStyle/>
        <a:p>
          <a:endParaRPr lang="en-US" sz="1400" dirty="0">
            <a:solidFill>
              <a:sysClr val="windowText" lastClr="000000">
                <a:hueOff val="0"/>
                <a:satOff val="0"/>
                <a:lumOff val="0"/>
                <a:alphaOff val="0"/>
              </a:sysClr>
            </a:solidFill>
            <a:latin typeface="Calibri"/>
            <a:ea typeface="+mn-ea"/>
            <a:cs typeface="+mn-cs"/>
          </a:endParaRPr>
        </a:p>
      </dgm:t>
    </dgm:pt>
    <dgm:pt modelId="{B4147757-F4EE-48A6-B445-00A56F240ECE}" type="parTrans" cxnId="{73A48119-6B9D-4116-8243-59CDFDFE40EA}">
      <dgm:prSet/>
      <dgm:spPr/>
      <dgm:t>
        <a:bodyPr/>
        <a:lstStyle/>
        <a:p>
          <a:endParaRPr lang="en-US"/>
        </a:p>
      </dgm:t>
    </dgm:pt>
    <dgm:pt modelId="{E7790A90-139E-4AEA-A5DF-DE0A3E1AB67A}" type="sibTrans" cxnId="{73A48119-6B9D-4116-8243-59CDFDFE40EA}">
      <dgm:prSet/>
      <dgm:spPr/>
      <dgm:t>
        <a:bodyPr/>
        <a:lstStyle/>
        <a:p>
          <a:endParaRPr lang="en-US"/>
        </a:p>
      </dgm:t>
    </dgm:pt>
    <dgm:pt modelId="{D771EAF4-54C3-4601-8075-8FDEE82949FB}" type="pres">
      <dgm:prSet presAssocID="{5C06A085-DD23-4C5C-9650-1A8EE1A06D0A}" presName="linear" presStyleCnt="0">
        <dgm:presLayoutVars>
          <dgm:dir/>
          <dgm:resizeHandles val="exact"/>
        </dgm:presLayoutVars>
      </dgm:prSet>
      <dgm:spPr/>
      <dgm:t>
        <a:bodyPr/>
        <a:lstStyle/>
        <a:p>
          <a:endParaRPr lang="en-US"/>
        </a:p>
      </dgm:t>
    </dgm:pt>
    <dgm:pt modelId="{0E4660F2-A572-4CB1-8BE4-54B2C5BC8A97}" type="pres">
      <dgm:prSet presAssocID="{53EFA49F-A8CE-4B37-9D94-CFEA394E92C0}" presName="comp" presStyleCnt="0"/>
      <dgm:spPr/>
      <dgm:t>
        <a:bodyPr/>
        <a:lstStyle/>
        <a:p>
          <a:endParaRPr lang="en-US"/>
        </a:p>
      </dgm:t>
    </dgm:pt>
    <dgm:pt modelId="{3DEEC176-D019-4F53-B550-1B106F5F81B3}" type="pres">
      <dgm:prSet presAssocID="{53EFA49F-A8CE-4B37-9D94-CFEA394E92C0}" presName="box" presStyleLbl="node1" presStyleIdx="0" presStyleCnt="6"/>
      <dgm:spPr>
        <a:prstGeom prst="roundRect">
          <a:avLst>
            <a:gd name="adj" fmla="val 10000"/>
          </a:avLst>
        </a:prstGeom>
      </dgm:spPr>
      <dgm:t>
        <a:bodyPr/>
        <a:lstStyle/>
        <a:p>
          <a:endParaRPr lang="en-US"/>
        </a:p>
      </dgm:t>
    </dgm:pt>
    <dgm:pt modelId="{A8BA7703-1894-478D-B6C2-5BCF5E686B72}" type="pres">
      <dgm:prSet presAssocID="{53EFA49F-A8CE-4B37-9D94-CFEA394E92C0}" presName="img" presStyleLbl="fgImgPlace1" presStyleIdx="0" presStyleCnt="6" custScaleX="97795" custScaleY="126356"/>
      <dgm:spPr>
        <a:xfrm>
          <a:off x="89943" y="0"/>
          <a:ext cx="827997" cy="814834"/>
        </a:xfrm>
        <a:prstGeom prst="roundRect">
          <a:avLst>
            <a:gd name="adj" fmla="val 10000"/>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gm:spPr>
      <dgm:t>
        <a:bodyPr/>
        <a:lstStyle/>
        <a:p>
          <a:endParaRPr lang="en-US"/>
        </a:p>
      </dgm:t>
    </dgm:pt>
    <dgm:pt modelId="{C23B5BA5-C34A-472D-884B-F6BECBA6FFF6}" type="pres">
      <dgm:prSet presAssocID="{53EFA49F-A8CE-4B37-9D94-CFEA394E92C0}" presName="text" presStyleLbl="node1" presStyleIdx="0" presStyleCnt="6">
        <dgm:presLayoutVars>
          <dgm:bulletEnabled val="1"/>
        </dgm:presLayoutVars>
      </dgm:prSet>
      <dgm:spPr/>
      <dgm:t>
        <a:bodyPr/>
        <a:lstStyle/>
        <a:p>
          <a:endParaRPr lang="en-US"/>
        </a:p>
      </dgm:t>
    </dgm:pt>
    <dgm:pt modelId="{E6160DCB-5CB1-4079-9435-878859E326D0}" type="pres">
      <dgm:prSet presAssocID="{8E521373-0573-4874-B3B1-60C1A2C748F9}" presName="spacer" presStyleCnt="0"/>
      <dgm:spPr/>
      <dgm:t>
        <a:bodyPr/>
        <a:lstStyle/>
        <a:p>
          <a:endParaRPr lang="en-US"/>
        </a:p>
      </dgm:t>
    </dgm:pt>
    <dgm:pt modelId="{ECDC557B-57FE-4DC9-871A-A645D8AF089E}" type="pres">
      <dgm:prSet presAssocID="{0A715667-4914-45C5-8CF7-729D8F95FF66}" presName="comp" presStyleCnt="0"/>
      <dgm:spPr/>
      <dgm:t>
        <a:bodyPr/>
        <a:lstStyle/>
        <a:p>
          <a:endParaRPr lang="en-US"/>
        </a:p>
      </dgm:t>
    </dgm:pt>
    <dgm:pt modelId="{838606B0-D2F1-4CA5-9F7B-22CFA5C24772}" type="pres">
      <dgm:prSet presAssocID="{0A715667-4914-45C5-8CF7-729D8F95FF66}" presName="box" presStyleLbl="node1" presStyleIdx="1" presStyleCnt="6"/>
      <dgm:spPr>
        <a:prstGeom prst="roundRect">
          <a:avLst>
            <a:gd name="adj" fmla="val 10000"/>
          </a:avLst>
        </a:prstGeom>
      </dgm:spPr>
      <dgm:t>
        <a:bodyPr/>
        <a:lstStyle/>
        <a:p>
          <a:endParaRPr lang="en-US"/>
        </a:p>
      </dgm:t>
    </dgm:pt>
    <dgm:pt modelId="{609C4954-4359-42C4-979A-5BB897121A73}" type="pres">
      <dgm:prSet presAssocID="{0A715667-4914-45C5-8CF7-729D8F95FF66}" presName="img" presStyleLbl="fgImgPlace1" presStyleIdx="1" presStyleCnt="6" custScaleX="97795" custScaleY="126759"/>
      <dgm:spPr>
        <a:xfrm>
          <a:off x="89943" y="895443"/>
          <a:ext cx="827997" cy="817433"/>
        </a:xfrm>
        <a:prstGeom prst="roundRect">
          <a:avLst>
            <a:gd name="adj" fmla="val 10000"/>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dgm:spPr>
      <dgm:t>
        <a:bodyPr/>
        <a:lstStyle/>
        <a:p>
          <a:endParaRPr lang="en-US"/>
        </a:p>
      </dgm:t>
    </dgm:pt>
    <dgm:pt modelId="{437B19F4-0CE9-4014-A543-84BF22C1E07B}" type="pres">
      <dgm:prSet presAssocID="{0A715667-4914-45C5-8CF7-729D8F95FF66}" presName="text" presStyleLbl="node1" presStyleIdx="1" presStyleCnt="6">
        <dgm:presLayoutVars>
          <dgm:bulletEnabled val="1"/>
        </dgm:presLayoutVars>
      </dgm:prSet>
      <dgm:spPr/>
      <dgm:t>
        <a:bodyPr/>
        <a:lstStyle/>
        <a:p>
          <a:endParaRPr lang="en-US"/>
        </a:p>
      </dgm:t>
    </dgm:pt>
    <dgm:pt modelId="{45E16180-5486-4B1B-B905-5A0E87D90F60}" type="pres">
      <dgm:prSet presAssocID="{E7790A90-139E-4AEA-A5DF-DE0A3E1AB67A}" presName="spacer" presStyleCnt="0"/>
      <dgm:spPr/>
      <dgm:t>
        <a:bodyPr/>
        <a:lstStyle/>
        <a:p>
          <a:endParaRPr lang="en-US"/>
        </a:p>
      </dgm:t>
    </dgm:pt>
    <dgm:pt modelId="{DB07A76C-128F-4808-86F0-4E7AAE43BF0C}" type="pres">
      <dgm:prSet presAssocID="{A43F7955-C257-4108-A826-12347BABFB60}" presName="comp" presStyleCnt="0"/>
      <dgm:spPr/>
      <dgm:t>
        <a:bodyPr/>
        <a:lstStyle/>
        <a:p>
          <a:endParaRPr lang="en-US"/>
        </a:p>
      </dgm:t>
    </dgm:pt>
    <dgm:pt modelId="{05433DA4-A4A8-4088-9AB7-CAA594D51E74}" type="pres">
      <dgm:prSet presAssocID="{A43F7955-C257-4108-A826-12347BABFB60}" presName="box" presStyleLbl="node1" presStyleIdx="2" presStyleCnt="6" custLinFactNeighborY="-2313"/>
      <dgm:spPr>
        <a:prstGeom prst="roundRect">
          <a:avLst>
            <a:gd name="adj" fmla="val 10000"/>
          </a:avLst>
        </a:prstGeom>
      </dgm:spPr>
      <dgm:t>
        <a:bodyPr/>
        <a:lstStyle/>
        <a:p>
          <a:endParaRPr lang="en-US"/>
        </a:p>
      </dgm:t>
    </dgm:pt>
    <dgm:pt modelId="{0D813A56-043D-4CB5-95F8-95F46495B82A}" type="pres">
      <dgm:prSet presAssocID="{A43F7955-C257-4108-A826-12347BABFB60}" presName="img" presStyleLbl="fgImgPlace1" presStyleIdx="2" presStyleCnt="6" custScaleX="97795" custScaleY="126962"/>
      <dgm:spPr>
        <a:xfrm>
          <a:off x="89943" y="1793486"/>
          <a:ext cx="827997" cy="818742"/>
        </a:xfrm>
        <a:prstGeom prst="roundRect">
          <a:avLst>
            <a:gd name="adj" fmla="val 10000"/>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dgm:spPr>
      <dgm:t>
        <a:bodyPr/>
        <a:lstStyle/>
        <a:p>
          <a:endParaRPr lang="en-US"/>
        </a:p>
      </dgm:t>
    </dgm:pt>
    <dgm:pt modelId="{EDE27864-5968-46A4-A864-2E3BA5FD4F7B}" type="pres">
      <dgm:prSet presAssocID="{A43F7955-C257-4108-A826-12347BABFB60}" presName="text" presStyleLbl="node1" presStyleIdx="2" presStyleCnt="6">
        <dgm:presLayoutVars>
          <dgm:bulletEnabled val="1"/>
        </dgm:presLayoutVars>
      </dgm:prSet>
      <dgm:spPr/>
      <dgm:t>
        <a:bodyPr/>
        <a:lstStyle/>
        <a:p>
          <a:endParaRPr lang="en-US"/>
        </a:p>
      </dgm:t>
    </dgm:pt>
    <dgm:pt modelId="{1112FCAC-967A-481E-B23B-0F7CD123E94C}" type="pres">
      <dgm:prSet presAssocID="{A08920C2-335F-4748-8C66-F06724B93D17}" presName="spacer" presStyleCnt="0"/>
      <dgm:spPr/>
      <dgm:t>
        <a:bodyPr/>
        <a:lstStyle/>
        <a:p>
          <a:endParaRPr lang="en-US"/>
        </a:p>
      </dgm:t>
    </dgm:pt>
    <dgm:pt modelId="{2625C168-28DB-445B-8D43-12DC365BECC6}" type="pres">
      <dgm:prSet presAssocID="{4C8EB896-8FA2-4A2C-A64F-0FE8D59C9675}" presName="comp" presStyleCnt="0"/>
      <dgm:spPr/>
      <dgm:t>
        <a:bodyPr/>
        <a:lstStyle/>
        <a:p>
          <a:endParaRPr lang="en-US"/>
        </a:p>
      </dgm:t>
    </dgm:pt>
    <dgm:pt modelId="{E7F81CE7-B527-4B70-A17D-0236F2498D32}" type="pres">
      <dgm:prSet presAssocID="{4C8EB896-8FA2-4A2C-A64F-0FE8D59C9675}" presName="box" presStyleLbl="node1" presStyleIdx="3" presStyleCnt="6" custLinFactNeighborY="-2019"/>
      <dgm:spPr>
        <a:prstGeom prst="roundRect">
          <a:avLst>
            <a:gd name="adj" fmla="val 10000"/>
          </a:avLst>
        </a:prstGeom>
      </dgm:spPr>
      <dgm:t>
        <a:bodyPr/>
        <a:lstStyle/>
        <a:p>
          <a:endParaRPr lang="en-US"/>
        </a:p>
      </dgm:t>
    </dgm:pt>
    <dgm:pt modelId="{1965D47E-B178-4603-8BCF-09143F9A9685}" type="pres">
      <dgm:prSet presAssocID="{4C8EB896-8FA2-4A2C-A64F-0FE8D59C9675}" presName="img" presStyleLbl="fgImgPlace1" presStyleIdx="3" presStyleCnt="6" custScaleX="97795" custScaleY="127369"/>
      <dgm:spPr>
        <a:xfrm>
          <a:off x="89943" y="2692838"/>
          <a:ext cx="827997" cy="821367"/>
        </a:xfrm>
        <a:prstGeom prst="roundRect">
          <a:avLst>
            <a:gd name="adj" fmla="val 10000"/>
          </a:avLst>
        </a:prstGeom>
        <a:blipFill rotWithShape="1">
          <a:blip xmlns:r="http://schemas.openxmlformats.org/officeDocument/2006/relationships" r:embed="rId4"/>
          <a:stretch>
            <a:fillRect/>
          </a:stretch>
        </a:blipFill>
        <a:ln>
          <a:noFill/>
        </a:ln>
        <a:effectLst>
          <a:outerShdw blurRad="40000" dist="23000" dir="5400000" rotWithShape="0">
            <a:srgbClr val="000000">
              <a:alpha val="35000"/>
            </a:srgbClr>
          </a:outerShdw>
        </a:effectLst>
      </dgm:spPr>
      <dgm:t>
        <a:bodyPr/>
        <a:lstStyle/>
        <a:p>
          <a:endParaRPr lang="en-US"/>
        </a:p>
      </dgm:t>
    </dgm:pt>
    <dgm:pt modelId="{D15CC57C-ACE2-4BFC-9129-EDB679D27FAC}" type="pres">
      <dgm:prSet presAssocID="{4C8EB896-8FA2-4A2C-A64F-0FE8D59C9675}" presName="text" presStyleLbl="node1" presStyleIdx="3" presStyleCnt="6">
        <dgm:presLayoutVars>
          <dgm:bulletEnabled val="1"/>
        </dgm:presLayoutVars>
      </dgm:prSet>
      <dgm:spPr/>
      <dgm:t>
        <a:bodyPr/>
        <a:lstStyle/>
        <a:p>
          <a:endParaRPr lang="en-US"/>
        </a:p>
      </dgm:t>
    </dgm:pt>
    <dgm:pt modelId="{DACF3F24-B0CD-403A-9DC2-DDD4FA39E07D}" type="pres">
      <dgm:prSet presAssocID="{BD7C05EB-C30A-48D7-A97E-E646407053A8}" presName="spacer" presStyleCnt="0"/>
      <dgm:spPr/>
      <dgm:t>
        <a:bodyPr/>
        <a:lstStyle/>
        <a:p>
          <a:endParaRPr lang="en-US"/>
        </a:p>
      </dgm:t>
    </dgm:pt>
    <dgm:pt modelId="{525BE7AD-9013-4CE4-AD71-0B220C1785D6}" type="pres">
      <dgm:prSet presAssocID="{2C3FF0D6-620E-4F58-A27D-3165008DEE73}" presName="comp" presStyleCnt="0"/>
      <dgm:spPr/>
      <dgm:t>
        <a:bodyPr/>
        <a:lstStyle/>
        <a:p>
          <a:endParaRPr lang="en-US"/>
        </a:p>
      </dgm:t>
    </dgm:pt>
    <dgm:pt modelId="{04E55142-A1A3-400D-90F1-E56B16DC365A}" type="pres">
      <dgm:prSet presAssocID="{2C3FF0D6-620E-4F58-A27D-3165008DEE73}" presName="box" presStyleLbl="node1" presStyleIdx="4" presStyleCnt="6" custLinFactNeighborY="-1102"/>
      <dgm:spPr>
        <a:prstGeom prst="roundRect">
          <a:avLst>
            <a:gd name="adj" fmla="val 10000"/>
          </a:avLst>
        </a:prstGeom>
      </dgm:spPr>
      <dgm:t>
        <a:bodyPr/>
        <a:lstStyle/>
        <a:p>
          <a:endParaRPr lang="en-US"/>
        </a:p>
      </dgm:t>
    </dgm:pt>
    <dgm:pt modelId="{A2B95F65-2A25-481E-88B3-66D54E048136}" type="pres">
      <dgm:prSet presAssocID="{2C3FF0D6-620E-4F58-A27D-3165008DEE73}" presName="img" presStyleLbl="fgImgPlace1" presStyleIdx="4" presStyleCnt="6" custScaleX="97795" custScaleY="127778"/>
      <dgm:spPr>
        <a:xfrm>
          <a:off x="89943" y="3594814"/>
          <a:ext cx="827997" cy="824004"/>
        </a:xfrm>
        <a:prstGeom prst="roundRect">
          <a:avLst>
            <a:gd name="adj" fmla="val 10000"/>
          </a:avLst>
        </a:prstGeom>
        <a:blipFill rotWithShape="1">
          <a:blip xmlns:r="http://schemas.openxmlformats.org/officeDocument/2006/relationships" r:embed="rId5">
            <a:extLst/>
          </a:blip>
          <a:stretch>
            <a:fillRect/>
          </a:stretch>
        </a:blipFill>
        <a:ln>
          <a:noFill/>
        </a:ln>
        <a:effectLst>
          <a:outerShdw blurRad="40000" dist="23000" dir="5400000" rotWithShape="0">
            <a:srgbClr val="000000">
              <a:alpha val="35000"/>
            </a:srgbClr>
          </a:outerShdw>
        </a:effectLst>
      </dgm:spPr>
      <dgm:t>
        <a:bodyPr/>
        <a:lstStyle/>
        <a:p>
          <a:endParaRPr lang="en-US"/>
        </a:p>
      </dgm:t>
    </dgm:pt>
    <dgm:pt modelId="{19B55283-48E0-42E3-9BD2-C464D716CDE6}" type="pres">
      <dgm:prSet presAssocID="{2C3FF0D6-620E-4F58-A27D-3165008DEE73}" presName="text" presStyleLbl="node1" presStyleIdx="4" presStyleCnt="6">
        <dgm:presLayoutVars>
          <dgm:bulletEnabled val="1"/>
        </dgm:presLayoutVars>
      </dgm:prSet>
      <dgm:spPr/>
      <dgm:t>
        <a:bodyPr/>
        <a:lstStyle/>
        <a:p>
          <a:endParaRPr lang="en-US"/>
        </a:p>
      </dgm:t>
    </dgm:pt>
    <dgm:pt modelId="{FE6F090C-CC30-45B7-92FB-460F2575707C}" type="pres">
      <dgm:prSet presAssocID="{8C0B4AD4-1A76-4CBB-A4CE-E3094DD98AD8}" presName="spacer" presStyleCnt="0"/>
      <dgm:spPr/>
      <dgm:t>
        <a:bodyPr/>
        <a:lstStyle/>
        <a:p>
          <a:endParaRPr lang="en-US"/>
        </a:p>
      </dgm:t>
    </dgm:pt>
    <dgm:pt modelId="{2077478C-D6AA-4065-96A5-59AD34BADE29}" type="pres">
      <dgm:prSet presAssocID="{44FFEF37-D419-488D-84EB-E1B1D840CB67}" presName="comp" presStyleCnt="0"/>
      <dgm:spPr/>
      <dgm:t>
        <a:bodyPr/>
        <a:lstStyle/>
        <a:p>
          <a:endParaRPr lang="en-US"/>
        </a:p>
      </dgm:t>
    </dgm:pt>
    <dgm:pt modelId="{FB68E18B-5F60-4E2C-93AB-1E6BD77EC85D}" type="pres">
      <dgm:prSet presAssocID="{44FFEF37-D419-488D-84EB-E1B1D840CB67}" presName="box" presStyleLbl="node1" presStyleIdx="5" presStyleCnt="6" custLinFactNeighborY="-1776"/>
      <dgm:spPr>
        <a:prstGeom prst="roundRect">
          <a:avLst>
            <a:gd name="adj" fmla="val 10000"/>
          </a:avLst>
        </a:prstGeom>
      </dgm:spPr>
      <dgm:t>
        <a:bodyPr/>
        <a:lstStyle/>
        <a:p>
          <a:endParaRPr lang="en-US"/>
        </a:p>
      </dgm:t>
    </dgm:pt>
    <dgm:pt modelId="{27321A98-8762-4483-A3F3-8773F44B3EEE}" type="pres">
      <dgm:prSet presAssocID="{44FFEF37-D419-488D-84EB-E1B1D840CB67}" presName="img" presStyleLbl="fgImgPlace1" presStyleIdx="5" presStyleCnt="6" custScaleX="97795" custScaleY="128398"/>
      <dgm:spPr>
        <a:xfrm>
          <a:off x="89943" y="4499428"/>
          <a:ext cx="827997" cy="828003"/>
        </a:xfrm>
        <a:prstGeom prst="roundRect">
          <a:avLst>
            <a:gd name="adj" fmla="val 10000"/>
          </a:avLst>
        </a:prstGeom>
        <a:blipFill rotWithShape="1">
          <a:blip xmlns:r="http://schemas.openxmlformats.org/officeDocument/2006/relationships" r:embed="rId6"/>
          <a:stretch>
            <a:fillRect/>
          </a:stretch>
        </a:blipFill>
        <a:ln>
          <a:noFill/>
        </a:ln>
        <a:effectLst>
          <a:outerShdw blurRad="40000" dist="23000" dir="5400000" rotWithShape="0">
            <a:srgbClr val="000000">
              <a:alpha val="35000"/>
            </a:srgbClr>
          </a:outerShdw>
        </a:effectLst>
      </dgm:spPr>
      <dgm:t>
        <a:bodyPr/>
        <a:lstStyle/>
        <a:p>
          <a:endParaRPr lang="en-US"/>
        </a:p>
      </dgm:t>
    </dgm:pt>
    <dgm:pt modelId="{3B0B3A5B-AB59-42FC-9CFE-2984ED1F0899}" type="pres">
      <dgm:prSet presAssocID="{44FFEF37-D419-488D-84EB-E1B1D840CB67}" presName="text" presStyleLbl="node1" presStyleIdx="5" presStyleCnt="6">
        <dgm:presLayoutVars>
          <dgm:bulletEnabled val="1"/>
        </dgm:presLayoutVars>
      </dgm:prSet>
      <dgm:spPr/>
      <dgm:t>
        <a:bodyPr/>
        <a:lstStyle/>
        <a:p>
          <a:endParaRPr lang="en-US"/>
        </a:p>
      </dgm:t>
    </dgm:pt>
  </dgm:ptLst>
  <dgm:cxnLst>
    <dgm:cxn modelId="{AE9F20E2-235B-4D53-9336-53B607261C4B}" type="presOf" srcId="{A43F7955-C257-4108-A826-12347BABFB60}" destId="{05433DA4-A4A8-4088-9AB7-CAA594D51E74}" srcOrd="0" destOrd="0" presId="urn:microsoft.com/office/officeart/2005/8/layout/vList4#1"/>
    <dgm:cxn modelId="{F9809300-5193-44C7-ADA0-5B08F9F7D054}" type="presOf" srcId="{0A715667-4914-45C5-8CF7-729D8F95FF66}" destId="{437B19F4-0CE9-4014-A543-84BF22C1E07B}" srcOrd="1" destOrd="0" presId="urn:microsoft.com/office/officeart/2005/8/layout/vList4#1"/>
    <dgm:cxn modelId="{0B0FA3E7-0868-4815-AE5C-FD736B4DA509}" type="presOf" srcId="{44FFEF37-D419-488D-84EB-E1B1D840CB67}" destId="{FB68E18B-5F60-4E2C-93AB-1E6BD77EC85D}" srcOrd="0" destOrd="0" presId="urn:microsoft.com/office/officeart/2005/8/layout/vList4#1"/>
    <dgm:cxn modelId="{1FF7F4D7-7661-4876-966A-232E63AD288C}" type="presOf" srcId="{A43F7955-C257-4108-A826-12347BABFB60}" destId="{EDE27864-5968-46A4-A864-2E3BA5FD4F7B}" srcOrd="1" destOrd="0" presId="urn:microsoft.com/office/officeart/2005/8/layout/vList4#1"/>
    <dgm:cxn modelId="{8B866355-E60C-49CF-A20A-13DBE2B14003}" srcId="{5C06A085-DD23-4C5C-9650-1A8EE1A06D0A}" destId="{A43F7955-C257-4108-A826-12347BABFB60}" srcOrd="2" destOrd="0" parTransId="{52365D89-7FAE-4535-B99D-B4676110C4CA}" sibTransId="{A08920C2-335F-4748-8C66-F06724B93D17}"/>
    <dgm:cxn modelId="{581926EB-C59E-4A44-8F6F-F993DF29AAFD}" type="presOf" srcId="{4C8EB896-8FA2-4A2C-A64F-0FE8D59C9675}" destId="{E7F81CE7-B527-4B70-A17D-0236F2498D32}" srcOrd="0" destOrd="0" presId="urn:microsoft.com/office/officeart/2005/8/layout/vList4#1"/>
    <dgm:cxn modelId="{EF4AE8A7-9D3F-4FED-A44D-5AA4E0AC2AC1}" type="presOf" srcId="{44FFEF37-D419-488D-84EB-E1B1D840CB67}" destId="{3B0B3A5B-AB59-42FC-9CFE-2984ED1F0899}" srcOrd="1" destOrd="0" presId="urn:microsoft.com/office/officeart/2005/8/layout/vList4#1"/>
    <dgm:cxn modelId="{85414582-EA41-4E44-8FA5-8773E60A24A2}" type="presOf" srcId="{0A715667-4914-45C5-8CF7-729D8F95FF66}" destId="{838606B0-D2F1-4CA5-9F7B-22CFA5C24772}" srcOrd="0" destOrd="0" presId="urn:microsoft.com/office/officeart/2005/8/layout/vList4#1"/>
    <dgm:cxn modelId="{BE6BE566-75B1-4483-91A2-4D958601BE8C}" srcId="{5C06A085-DD23-4C5C-9650-1A8EE1A06D0A}" destId="{44FFEF37-D419-488D-84EB-E1B1D840CB67}" srcOrd="5" destOrd="0" parTransId="{2A61726D-DDAE-411E-B8DE-57E7D805F092}" sibTransId="{FE76FCE3-56C6-46DC-B14E-ABE027E0B4BC}"/>
    <dgm:cxn modelId="{41353483-5D2D-4CDF-BD65-F0F405A65498}" srcId="{5C06A085-DD23-4C5C-9650-1A8EE1A06D0A}" destId="{2C3FF0D6-620E-4F58-A27D-3165008DEE73}" srcOrd="4" destOrd="0" parTransId="{1B8EDC0B-013C-429B-B3D5-CC09DF6DB6AF}" sibTransId="{8C0B4AD4-1A76-4CBB-A4CE-E3094DD98AD8}"/>
    <dgm:cxn modelId="{4B7876A1-21E5-4EE9-8B9D-15B1661C5646}" type="presOf" srcId="{53EFA49F-A8CE-4B37-9D94-CFEA394E92C0}" destId="{3DEEC176-D019-4F53-B550-1B106F5F81B3}" srcOrd="0" destOrd="0" presId="urn:microsoft.com/office/officeart/2005/8/layout/vList4#1"/>
    <dgm:cxn modelId="{51F64F49-2943-4929-82AD-2BDF0D636581}" type="presOf" srcId="{2C3FF0D6-620E-4F58-A27D-3165008DEE73}" destId="{04E55142-A1A3-400D-90F1-E56B16DC365A}" srcOrd="0" destOrd="0" presId="urn:microsoft.com/office/officeart/2005/8/layout/vList4#1"/>
    <dgm:cxn modelId="{FDB2E4D5-8C40-4F2D-8520-8D7357376DA4}" type="presOf" srcId="{4C8EB896-8FA2-4A2C-A64F-0FE8D59C9675}" destId="{D15CC57C-ACE2-4BFC-9129-EDB679D27FAC}" srcOrd="1" destOrd="0" presId="urn:microsoft.com/office/officeart/2005/8/layout/vList4#1"/>
    <dgm:cxn modelId="{E89963C7-449B-4181-A2AE-88387DA34BC1}" type="presOf" srcId="{53EFA49F-A8CE-4B37-9D94-CFEA394E92C0}" destId="{C23B5BA5-C34A-472D-884B-F6BECBA6FFF6}" srcOrd="1" destOrd="0" presId="urn:microsoft.com/office/officeart/2005/8/layout/vList4#1"/>
    <dgm:cxn modelId="{84F98C72-0308-45C3-8601-37467A1C6702}" srcId="{5C06A085-DD23-4C5C-9650-1A8EE1A06D0A}" destId="{4C8EB896-8FA2-4A2C-A64F-0FE8D59C9675}" srcOrd="3" destOrd="0" parTransId="{8A9953AC-A6B5-48C0-B9D1-88FD18CDBECF}" sibTransId="{BD7C05EB-C30A-48D7-A97E-E646407053A8}"/>
    <dgm:cxn modelId="{C99962B2-E768-4A82-9309-F17567546391}" type="presOf" srcId="{2C3FF0D6-620E-4F58-A27D-3165008DEE73}" destId="{19B55283-48E0-42E3-9BD2-C464D716CDE6}" srcOrd="1" destOrd="0" presId="urn:microsoft.com/office/officeart/2005/8/layout/vList4#1"/>
    <dgm:cxn modelId="{BFF5B0C9-1359-4030-8E3C-F98C3DBD65C9}" srcId="{5C06A085-DD23-4C5C-9650-1A8EE1A06D0A}" destId="{53EFA49F-A8CE-4B37-9D94-CFEA394E92C0}" srcOrd="0" destOrd="0" parTransId="{53C6D9CF-77FA-49AB-A1DA-FC1795A6521E}" sibTransId="{8E521373-0573-4874-B3B1-60C1A2C748F9}"/>
    <dgm:cxn modelId="{E5A99E23-EC92-4C6D-9E71-350BC07775B3}" type="presOf" srcId="{5C06A085-DD23-4C5C-9650-1A8EE1A06D0A}" destId="{D771EAF4-54C3-4601-8075-8FDEE82949FB}" srcOrd="0" destOrd="0" presId="urn:microsoft.com/office/officeart/2005/8/layout/vList4#1"/>
    <dgm:cxn modelId="{73A48119-6B9D-4116-8243-59CDFDFE40EA}" srcId="{5C06A085-DD23-4C5C-9650-1A8EE1A06D0A}" destId="{0A715667-4914-45C5-8CF7-729D8F95FF66}" srcOrd="1" destOrd="0" parTransId="{B4147757-F4EE-48A6-B445-00A56F240ECE}" sibTransId="{E7790A90-139E-4AEA-A5DF-DE0A3E1AB67A}"/>
    <dgm:cxn modelId="{DEDFEB19-A763-4FD2-BC56-3761308FE8EF}" type="presParOf" srcId="{D771EAF4-54C3-4601-8075-8FDEE82949FB}" destId="{0E4660F2-A572-4CB1-8BE4-54B2C5BC8A97}" srcOrd="0" destOrd="0" presId="urn:microsoft.com/office/officeart/2005/8/layout/vList4#1"/>
    <dgm:cxn modelId="{FB5C87D3-1406-42CF-A638-0F53A31D83E2}" type="presParOf" srcId="{0E4660F2-A572-4CB1-8BE4-54B2C5BC8A97}" destId="{3DEEC176-D019-4F53-B550-1B106F5F81B3}" srcOrd="0" destOrd="0" presId="urn:microsoft.com/office/officeart/2005/8/layout/vList4#1"/>
    <dgm:cxn modelId="{AD04E954-1F63-4BB3-AEE2-561B8A2A9478}" type="presParOf" srcId="{0E4660F2-A572-4CB1-8BE4-54B2C5BC8A97}" destId="{A8BA7703-1894-478D-B6C2-5BCF5E686B72}" srcOrd="1" destOrd="0" presId="urn:microsoft.com/office/officeart/2005/8/layout/vList4#1"/>
    <dgm:cxn modelId="{5F65CB75-C389-40B1-9687-B3266CCAF948}" type="presParOf" srcId="{0E4660F2-A572-4CB1-8BE4-54B2C5BC8A97}" destId="{C23B5BA5-C34A-472D-884B-F6BECBA6FFF6}" srcOrd="2" destOrd="0" presId="urn:microsoft.com/office/officeart/2005/8/layout/vList4#1"/>
    <dgm:cxn modelId="{BF593F9B-733B-4383-B085-404A7BA72C81}" type="presParOf" srcId="{D771EAF4-54C3-4601-8075-8FDEE82949FB}" destId="{E6160DCB-5CB1-4079-9435-878859E326D0}" srcOrd="1" destOrd="0" presId="urn:microsoft.com/office/officeart/2005/8/layout/vList4#1"/>
    <dgm:cxn modelId="{BB3D8341-A6EE-43AD-A9F0-012554365441}" type="presParOf" srcId="{D771EAF4-54C3-4601-8075-8FDEE82949FB}" destId="{ECDC557B-57FE-4DC9-871A-A645D8AF089E}" srcOrd="2" destOrd="0" presId="urn:microsoft.com/office/officeart/2005/8/layout/vList4#1"/>
    <dgm:cxn modelId="{76B84497-C8F1-4C7A-80F6-9058371A2D19}" type="presParOf" srcId="{ECDC557B-57FE-4DC9-871A-A645D8AF089E}" destId="{838606B0-D2F1-4CA5-9F7B-22CFA5C24772}" srcOrd="0" destOrd="0" presId="urn:microsoft.com/office/officeart/2005/8/layout/vList4#1"/>
    <dgm:cxn modelId="{19AFAD34-1A66-44E2-AA6E-4EC73CCDB37F}" type="presParOf" srcId="{ECDC557B-57FE-4DC9-871A-A645D8AF089E}" destId="{609C4954-4359-42C4-979A-5BB897121A73}" srcOrd="1" destOrd="0" presId="urn:microsoft.com/office/officeart/2005/8/layout/vList4#1"/>
    <dgm:cxn modelId="{C7FF3BAE-A9FD-4F1C-B8E1-121D186CF553}" type="presParOf" srcId="{ECDC557B-57FE-4DC9-871A-A645D8AF089E}" destId="{437B19F4-0CE9-4014-A543-84BF22C1E07B}" srcOrd="2" destOrd="0" presId="urn:microsoft.com/office/officeart/2005/8/layout/vList4#1"/>
    <dgm:cxn modelId="{8B45DBF8-A3C6-4CB8-875B-19890A7EEFE5}" type="presParOf" srcId="{D771EAF4-54C3-4601-8075-8FDEE82949FB}" destId="{45E16180-5486-4B1B-B905-5A0E87D90F60}" srcOrd="3" destOrd="0" presId="urn:microsoft.com/office/officeart/2005/8/layout/vList4#1"/>
    <dgm:cxn modelId="{2528116F-91FE-4231-A8FD-EDF39E7BF7A3}" type="presParOf" srcId="{D771EAF4-54C3-4601-8075-8FDEE82949FB}" destId="{DB07A76C-128F-4808-86F0-4E7AAE43BF0C}" srcOrd="4" destOrd="0" presId="urn:microsoft.com/office/officeart/2005/8/layout/vList4#1"/>
    <dgm:cxn modelId="{1F48C3D0-3E50-4795-B598-1628369A8EF0}" type="presParOf" srcId="{DB07A76C-128F-4808-86F0-4E7AAE43BF0C}" destId="{05433DA4-A4A8-4088-9AB7-CAA594D51E74}" srcOrd="0" destOrd="0" presId="urn:microsoft.com/office/officeart/2005/8/layout/vList4#1"/>
    <dgm:cxn modelId="{AF7CB745-A1DE-474D-9807-C920F0A00B48}" type="presParOf" srcId="{DB07A76C-128F-4808-86F0-4E7AAE43BF0C}" destId="{0D813A56-043D-4CB5-95F8-95F46495B82A}" srcOrd="1" destOrd="0" presId="urn:microsoft.com/office/officeart/2005/8/layout/vList4#1"/>
    <dgm:cxn modelId="{2092B8CD-93FF-427E-868D-355091848EF5}" type="presParOf" srcId="{DB07A76C-128F-4808-86F0-4E7AAE43BF0C}" destId="{EDE27864-5968-46A4-A864-2E3BA5FD4F7B}" srcOrd="2" destOrd="0" presId="urn:microsoft.com/office/officeart/2005/8/layout/vList4#1"/>
    <dgm:cxn modelId="{EAD786D5-8AB5-46A7-9AA1-A334295A3643}" type="presParOf" srcId="{D771EAF4-54C3-4601-8075-8FDEE82949FB}" destId="{1112FCAC-967A-481E-B23B-0F7CD123E94C}" srcOrd="5" destOrd="0" presId="urn:microsoft.com/office/officeart/2005/8/layout/vList4#1"/>
    <dgm:cxn modelId="{CFC1E352-217A-4B84-9D17-5BF10E1E58CD}" type="presParOf" srcId="{D771EAF4-54C3-4601-8075-8FDEE82949FB}" destId="{2625C168-28DB-445B-8D43-12DC365BECC6}" srcOrd="6" destOrd="0" presId="urn:microsoft.com/office/officeart/2005/8/layout/vList4#1"/>
    <dgm:cxn modelId="{D83CA619-EB88-4A98-83A5-05DC94445A5C}" type="presParOf" srcId="{2625C168-28DB-445B-8D43-12DC365BECC6}" destId="{E7F81CE7-B527-4B70-A17D-0236F2498D32}" srcOrd="0" destOrd="0" presId="urn:microsoft.com/office/officeart/2005/8/layout/vList4#1"/>
    <dgm:cxn modelId="{F2E9F585-D8B5-4124-991A-7822D46E0EFF}" type="presParOf" srcId="{2625C168-28DB-445B-8D43-12DC365BECC6}" destId="{1965D47E-B178-4603-8BCF-09143F9A9685}" srcOrd="1" destOrd="0" presId="urn:microsoft.com/office/officeart/2005/8/layout/vList4#1"/>
    <dgm:cxn modelId="{E2CF1C04-43DC-48A6-B5B7-2645A05F9329}" type="presParOf" srcId="{2625C168-28DB-445B-8D43-12DC365BECC6}" destId="{D15CC57C-ACE2-4BFC-9129-EDB679D27FAC}" srcOrd="2" destOrd="0" presId="urn:microsoft.com/office/officeart/2005/8/layout/vList4#1"/>
    <dgm:cxn modelId="{09522E4A-774A-4FA0-9801-F547A1F0AEE8}" type="presParOf" srcId="{D771EAF4-54C3-4601-8075-8FDEE82949FB}" destId="{DACF3F24-B0CD-403A-9DC2-DDD4FA39E07D}" srcOrd="7" destOrd="0" presId="urn:microsoft.com/office/officeart/2005/8/layout/vList4#1"/>
    <dgm:cxn modelId="{133F1CB1-6ED4-4E28-92A5-77FC7B77B408}" type="presParOf" srcId="{D771EAF4-54C3-4601-8075-8FDEE82949FB}" destId="{525BE7AD-9013-4CE4-AD71-0B220C1785D6}" srcOrd="8" destOrd="0" presId="urn:microsoft.com/office/officeart/2005/8/layout/vList4#1"/>
    <dgm:cxn modelId="{3A6F57F8-AB53-4DFF-8107-CD3AE5E02ABA}" type="presParOf" srcId="{525BE7AD-9013-4CE4-AD71-0B220C1785D6}" destId="{04E55142-A1A3-400D-90F1-E56B16DC365A}" srcOrd="0" destOrd="0" presId="urn:microsoft.com/office/officeart/2005/8/layout/vList4#1"/>
    <dgm:cxn modelId="{9E972A3C-E9BB-488D-B7C4-21B5BE906832}" type="presParOf" srcId="{525BE7AD-9013-4CE4-AD71-0B220C1785D6}" destId="{A2B95F65-2A25-481E-88B3-66D54E048136}" srcOrd="1" destOrd="0" presId="urn:microsoft.com/office/officeart/2005/8/layout/vList4#1"/>
    <dgm:cxn modelId="{4712E356-34BE-4A30-8CB6-4C4DB6DBC9C2}" type="presParOf" srcId="{525BE7AD-9013-4CE4-AD71-0B220C1785D6}" destId="{19B55283-48E0-42E3-9BD2-C464D716CDE6}" srcOrd="2" destOrd="0" presId="urn:microsoft.com/office/officeart/2005/8/layout/vList4#1"/>
    <dgm:cxn modelId="{429FF567-E06C-453D-99AE-711A30BF7ABF}" type="presParOf" srcId="{D771EAF4-54C3-4601-8075-8FDEE82949FB}" destId="{FE6F090C-CC30-45B7-92FB-460F2575707C}" srcOrd="9" destOrd="0" presId="urn:microsoft.com/office/officeart/2005/8/layout/vList4#1"/>
    <dgm:cxn modelId="{043EBB6F-204F-4B8A-B5C9-FB30B6F17C74}" type="presParOf" srcId="{D771EAF4-54C3-4601-8075-8FDEE82949FB}" destId="{2077478C-D6AA-4065-96A5-59AD34BADE29}" srcOrd="10" destOrd="0" presId="urn:microsoft.com/office/officeart/2005/8/layout/vList4#1"/>
    <dgm:cxn modelId="{99F5C738-9731-4A01-83CE-F4E0007EDDBD}" type="presParOf" srcId="{2077478C-D6AA-4065-96A5-59AD34BADE29}" destId="{FB68E18B-5F60-4E2C-93AB-1E6BD77EC85D}" srcOrd="0" destOrd="0" presId="urn:microsoft.com/office/officeart/2005/8/layout/vList4#1"/>
    <dgm:cxn modelId="{0B18B96E-6836-4FF9-BA3C-BB7049927C6C}" type="presParOf" srcId="{2077478C-D6AA-4065-96A5-59AD34BADE29}" destId="{27321A98-8762-4483-A3F3-8773F44B3EEE}" srcOrd="1" destOrd="0" presId="urn:microsoft.com/office/officeart/2005/8/layout/vList4#1"/>
    <dgm:cxn modelId="{E72CCEE5-AB73-41FD-B1F5-25E2F28C01BE}" type="presParOf" srcId="{2077478C-D6AA-4065-96A5-59AD34BADE29}" destId="{3B0B3A5B-AB59-42FC-9CFE-2984ED1F0899}" srcOrd="2" destOrd="0" presId="urn:microsoft.com/office/officeart/2005/8/layout/vList4#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06A085-DD23-4C5C-9650-1A8EE1A06D0A}" type="doc">
      <dgm:prSet loTypeId="urn:microsoft.com/office/officeart/2005/8/layout/vList4#2" loCatId="list" qsTypeId="urn:microsoft.com/office/officeart/2005/8/quickstyle/simple4" qsCatId="simple" csTypeId="urn:microsoft.com/office/officeart/2005/8/colors/accent5_1" csCatId="accent5" phldr="1"/>
      <dgm:spPr/>
      <dgm:t>
        <a:bodyPr/>
        <a:lstStyle/>
        <a:p>
          <a:endParaRPr lang="en-US"/>
        </a:p>
      </dgm:t>
    </dgm:pt>
    <dgm:pt modelId="{A43F7955-C257-4108-A826-12347BABFB60}">
      <dgm:prSet phldrT="[Text]" custT="1"/>
      <dgm:spPr>
        <a:xfrm>
          <a:off x="0" y="4139"/>
          <a:ext cx="4347883" cy="763116"/>
        </a:xfrm>
        <a:solidFill>
          <a:srgbClr val="FFFFEF"/>
        </a:solidFill>
        <a:ln w="19050">
          <a:solidFill>
            <a:srgbClr val="00B0F0"/>
          </a:solidFill>
        </a:ln>
        <a:effectLst>
          <a:outerShdw blurRad="40000" dist="23000" dir="5400000" rotWithShape="0">
            <a:srgbClr val="000000">
              <a:alpha val="35000"/>
            </a:srgbClr>
          </a:outerShdw>
        </a:effectLst>
      </dgm:spPr>
      <dgm:t>
        <a:bodyPr/>
        <a:lstStyle/>
        <a:p>
          <a:endParaRPr lang="en-US" sz="1200" b="1" dirty="0">
            <a:solidFill>
              <a:srgbClr val="000099"/>
            </a:solidFill>
            <a:latin typeface="Calibri"/>
            <a:ea typeface="+mn-ea"/>
            <a:cs typeface="+mn-cs"/>
          </a:endParaRPr>
        </a:p>
      </dgm:t>
    </dgm:pt>
    <dgm:pt modelId="{52365D89-7FAE-4535-B99D-B4676110C4CA}" type="parTrans" cxnId="{8B866355-E60C-49CF-A20A-13DBE2B14003}">
      <dgm:prSet/>
      <dgm:spPr/>
      <dgm:t>
        <a:bodyPr/>
        <a:lstStyle/>
        <a:p>
          <a:endParaRPr lang="en-US"/>
        </a:p>
      </dgm:t>
    </dgm:pt>
    <dgm:pt modelId="{A08920C2-335F-4748-8C66-F06724B93D17}" type="sibTrans" cxnId="{8B866355-E60C-49CF-A20A-13DBE2B14003}">
      <dgm:prSet/>
      <dgm:spPr/>
      <dgm:t>
        <a:bodyPr/>
        <a:lstStyle/>
        <a:p>
          <a:endParaRPr lang="en-US"/>
        </a:p>
      </dgm:t>
    </dgm:pt>
    <dgm:pt modelId="{4C8EB896-8FA2-4A2C-A64F-0FE8D59C9675}">
      <dgm:prSet phldrT="[Text]" custT="1"/>
      <dgm:spPr>
        <a:xfrm>
          <a:off x="0" y="1994011"/>
          <a:ext cx="4347883" cy="763116"/>
        </a:xfrm>
        <a:solidFill>
          <a:srgbClr val="FFFFEF"/>
        </a:solidFill>
        <a:ln w="19050">
          <a:solidFill>
            <a:srgbClr val="3BCCFF"/>
          </a:solidFill>
        </a:ln>
        <a:effectLst>
          <a:outerShdw blurRad="40000" dist="23000" dir="5400000" rotWithShape="0">
            <a:srgbClr val="000000">
              <a:alpha val="35000"/>
            </a:srgbClr>
          </a:outerShdw>
        </a:effectLst>
      </dgm:spPr>
      <dgm:t>
        <a:bodyPr/>
        <a:lstStyle/>
        <a:p>
          <a:pPr>
            <a:lnSpc>
              <a:spcPct val="100000"/>
            </a:lnSpc>
          </a:pPr>
          <a:r>
            <a:rPr lang="en-US" sz="1500" kern="1200" dirty="0" smtClean="0">
              <a:solidFill>
                <a:sysClr val="windowText" lastClr="000000">
                  <a:hueOff val="0"/>
                  <a:satOff val="0"/>
                  <a:lumOff val="0"/>
                  <a:alphaOff val="0"/>
                </a:sysClr>
              </a:solidFill>
              <a:latin typeface="Calibri"/>
              <a:ea typeface="+mn-ea"/>
              <a:cs typeface="+mn-cs"/>
            </a:rPr>
            <a:t> </a:t>
          </a:r>
          <a:endParaRPr lang="en-US" sz="800" kern="1200" dirty="0" smtClean="0">
            <a:solidFill>
              <a:sysClr val="windowText" lastClr="000000">
                <a:hueOff val="0"/>
                <a:satOff val="0"/>
                <a:lumOff val="0"/>
                <a:alphaOff val="0"/>
              </a:sysClr>
            </a:solidFill>
            <a:latin typeface="Calibri"/>
            <a:ea typeface="+mn-ea"/>
            <a:cs typeface="+mn-cs"/>
          </a:endParaRPr>
        </a:p>
        <a:p>
          <a:pPr>
            <a:lnSpc>
              <a:spcPct val="90000"/>
            </a:lnSpc>
          </a:pPr>
          <a:endParaRPr lang="en-US" sz="800" kern="1200" dirty="0">
            <a:solidFill>
              <a:sysClr val="windowText" lastClr="000000">
                <a:hueOff val="0"/>
                <a:satOff val="0"/>
                <a:lumOff val="0"/>
                <a:alphaOff val="0"/>
              </a:sysClr>
            </a:solidFill>
            <a:latin typeface="Calibri"/>
            <a:ea typeface="+mn-ea"/>
            <a:cs typeface="+mn-cs"/>
          </a:endParaRPr>
        </a:p>
      </dgm:t>
    </dgm:pt>
    <dgm:pt modelId="{8A9953AC-A6B5-48C0-B9D1-88FD18CDBECF}" type="parTrans" cxnId="{84F98C72-0308-45C3-8601-37467A1C6702}">
      <dgm:prSet/>
      <dgm:spPr/>
      <dgm:t>
        <a:bodyPr/>
        <a:lstStyle/>
        <a:p>
          <a:endParaRPr lang="en-US"/>
        </a:p>
      </dgm:t>
    </dgm:pt>
    <dgm:pt modelId="{BD7C05EB-C30A-48D7-A97E-E646407053A8}" type="sibTrans" cxnId="{84F98C72-0308-45C3-8601-37467A1C6702}">
      <dgm:prSet/>
      <dgm:spPr/>
      <dgm:t>
        <a:bodyPr/>
        <a:lstStyle/>
        <a:p>
          <a:endParaRPr lang="en-US"/>
        </a:p>
      </dgm:t>
    </dgm:pt>
    <dgm:pt modelId="{B508B652-EC34-4E18-B026-7CA538DCC82D}">
      <dgm:prSet phldrT="[Text]" custT="1"/>
      <dgm:spPr>
        <a:xfrm>
          <a:off x="0" y="2846660"/>
          <a:ext cx="4347883" cy="763116"/>
        </a:xfrm>
        <a:solidFill>
          <a:srgbClr val="FFFFEF"/>
        </a:solidFill>
        <a:ln w="19050">
          <a:solidFill>
            <a:srgbClr val="3BCCFF"/>
          </a:solidFill>
        </a:ln>
        <a:effectLst>
          <a:outerShdw blurRad="40000" dist="23000" dir="5400000" rotWithShape="0">
            <a:srgbClr val="000000">
              <a:alpha val="35000"/>
            </a:srgbClr>
          </a:outerShdw>
        </a:effectLst>
      </dgm:spPr>
      <dgm:t>
        <a:bodyPr/>
        <a:lstStyle/>
        <a:p>
          <a:endParaRPr lang="en-US" sz="1200" kern="1200" dirty="0" smtClean="0">
            <a:solidFill>
              <a:sysClr val="windowText" lastClr="000000">
                <a:hueOff val="0"/>
                <a:satOff val="0"/>
                <a:lumOff val="0"/>
                <a:alphaOff val="0"/>
              </a:sysClr>
            </a:solidFill>
            <a:latin typeface="Calibri"/>
            <a:ea typeface="+mn-ea"/>
            <a:cs typeface="+mn-cs"/>
          </a:endParaRPr>
        </a:p>
        <a:p>
          <a:r>
            <a:rPr lang="en-US" sz="1500" kern="1200" dirty="0" smtClean="0">
              <a:solidFill>
                <a:sysClr val="windowText" lastClr="000000">
                  <a:hueOff val="0"/>
                  <a:satOff val="0"/>
                  <a:lumOff val="0"/>
                  <a:alphaOff val="0"/>
                </a:sysClr>
              </a:solidFill>
              <a:latin typeface="Calibri"/>
              <a:ea typeface="+mn-ea"/>
              <a:cs typeface="+mn-cs"/>
            </a:rPr>
            <a:t> </a:t>
          </a:r>
          <a:endParaRPr lang="en-US" sz="1500" kern="1200" dirty="0">
            <a:solidFill>
              <a:sysClr val="windowText" lastClr="000000">
                <a:hueOff val="0"/>
                <a:satOff val="0"/>
                <a:lumOff val="0"/>
                <a:alphaOff val="0"/>
              </a:sysClr>
            </a:solidFill>
            <a:latin typeface="Calibri"/>
            <a:ea typeface="+mn-ea"/>
            <a:cs typeface="+mn-cs"/>
          </a:endParaRPr>
        </a:p>
      </dgm:t>
    </dgm:pt>
    <dgm:pt modelId="{0932B271-D374-4784-85C9-7E27F8B4E370}" type="parTrans" cxnId="{E25FF0CA-1834-4CE5-932A-45F18DB5CF72}">
      <dgm:prSet/>
      <dgm:spPr/>
      <dgm:t>
        <a:bodyPr/>
        <a:lstStyle/>
        <a:p>
          <a:endParaRPr lang="en-US"/>
        </a:p>
      </dgm:t>
    </dgm:pt>
    <dgm:pt modelId="{9942797D-E0F1-4EB1-9636-E5AE39DB269F}" type="sibTrans" cxnId="{E25FF0CA-1834-4CE5-932A-45F18DB5CF72}">
      <dgm:prSet/>
      <dgm:spPr/>
      <dgm:t>
        <a:bodyPr/>
        <a:lstStyle/>
        <a:p>
          <a:endParaRPr lang="en-US"/>
        </a:p>
      </dgm:t>
    </dgm:pt>
    <dgm:pt modelId="{1CE3D9C1-5624-4ADC-9BED-0DC02C13BC39}">
      <dgm:prSet phldrT="[Text]" custT="1"/>
      <dgm:spPr>
        <a:xfrm>
          <a:off x="0" y="3701798"/>
          <a:ext cx="4347883" cy="763116"/>
        </a:xfrm>
        <a:solidFill>
          <a:srgbClr val="FFFFEF"/>
        </a:solidFill>
        <a:ln w="19050">
          <a:solidFill>
            <a:srgbClr val="3BCCFF"/>
          </a:solidFill>
        </a:ln>
        <a:effectLst>
          <a:outerShdw blurRad="40000" dist="23000" dir="5400000" rotWithShape="0">
            <a:srgbClr val="000000">
              <a:alpha val="35000"/>
            </a:srgbClr>
          </a:outerShdw>
        </a:effectLst>
      </dgm:spPr>
      <dgm:t>
        <a:bodyPr/>
        <a:lstStyle/>
        <a:p>
          <a:endParaRPr lang="en-US" sz="1200" kern="1200" dirty="0" smtClean="0">
            <a:solidFill>
              <a:sysClr val="windowText" lastClr="000000">
                <a:hueOff val="0"/>
                <a:satOff val="0"/>
                <a:lumOff val="0"/>
                <a:alphaOff val="0"/>
              </a:sysClr>
            </a:solidFill>
            <a:latin typeface="Calibri"/>
            <a:ea typeface="+mn-ea"/>
            <a:cs typeface="+mn-cs"/>
          </a:endParaRPr>
        </a:p>
        <a:p>
          <a:r>
            <a:rPr lang="en-US" sz="1500" kern="1200" dirty="0" smtClean="0">
              <a:solidFill>
                <a:sysClr val="windowText" lastClr="000000">
                  <a:hueOff val="0"/>
                  <a:satOff val="0"/>
                  <a:lumOff val="0"/>
                  <a:alphaOff val="0"/>
                </a:sysClr>
              </a:solidFill>
              <a:latin typeface="Calibri"/>
              <a:ea typeface="+mn-ea"/>
              <a:cs typeface="+mn-cs"/>
            </a:rPr>
            <a:t> </a:t>
          </a:r>
          <a:endParaRPr lang="en-US" sz="1500" kern="1200" dirty="0">
            <a:solidFill>
              <a:sysClr val="windowText" lastClr="000000">
                <a:hueOff val="0"/>
                <a:satOff val="0"/>
                <a:lumOff val="0"/>
                <a:alphaOff val="0"/>
              </a:sysClr>
            </a:solidFill>
            <a:latin typeface="Calibri"/>
            <a:ea typeface="+mn-ea"/>
            <a:cs typeface="+mn-cs"/>
          </a:endParaRPr>
        </a:p>
      </dgm:t>
    </dgm:pt>
    <dgm:pt modelId="{F4DDFF96-6474-46A0-877D-60CC5F780C75}" type="parTrans" cxnId="{6684CA1D-5A37-4046-BAF0-4C8CF8454A10}">
      <dgm:prSet/>
      <dgm:spPr/>
      <dgm:t>
        <a:bodyPr/>
        <a:lstStyle/>
        <a:p>
          <a:endParaRPr lang="en-US"/>
        </a:p>
      </dgm:t>
    </dgm:pt>
    <dgm:pt modelId="{9911CF17-1ED7-46C3-8647-04ED463B3125}" type="sibTrans" cxnId="{6684CA1D-5A37-4046-BAF0-4C8CF8454A10}">
      <dgm:prSet/>
      <dgm:spPr/>
      <dgm:t>
        <a:bodyPr/>
        <a:lstStyle/>
        <a:p>
          <a:endParaRPr lang="en-US"/>
        </a:p>
      </dgm:t>
    </dgm:pt>
    <dgm:pt modelId="{D0D42397-554C-42D4-831C-F17C676070E0}">
      <dgm:prSet phldrT="[Text]" custT="1"/>
      <dgm:spPr>
        <a:xfrm>
          <a:off x="0" y="4560078"/>
          <a:ext cx="4347883" cy="763116"/>
        </a:xfrm>
        <a:solidFill>
          <a:srgbClr val="FFFFEF"/>
        </a:solidFill>
        <a:ln w="19050">
          <a:solidFill>
            <a:srgbClr val="3BCCFF"/>
          </a:solidFill>
        </a:ln>
        <a:effectLst>
          <a:outerShdw blurRad="40000" dist="23000" dir="5400000" rotWithShape="0">
            <a:srgbClr val="000000">
              <a:alpha val="35000"/>
            </a:srgbClr>
          </a:outerShdw>
        </a:effectLst>
      </dgm:spPr>
      <dgm:t>
        <a:bodyPr/>
        <a:lstStyle/>
        <a:p>
          <a:endParaRPr lang="en-US" sz="1200" kern="1200" dirty="0" smtClean="0">
            <a:solidFill>
              <a:sysClr val="windowText" lastClr="000000">
                <a:hueOff val="0"/>
                <a:satOff val="0"/>
                <a:lumOff val="0"/>
                <a:alphaOff val="0"/>
              </a:sysClr>
            </a:solidFill>
            <a:latin typeface="Calibri"/>
            <a:ea typeface="+mn-ea"/>
            <a:cs typeface="+mn-cs"/>
          </a:endParaRPr>
        </a:p>
        <a:p>
          <a:endParaRPr lang="en-US" sz="1500" kern="1200" dirty="0">
            <a:solidFill>
              <a:sysClr val="windowText" lastClr="000000">
                <a:hueOff val="0"/>
                <a:satOff val="0"/>
                <a:lumOff val="0"/>
                <a:alphaOff val="0"/>
              </a:sysClr>
            </a:solidFill>
            <a:latin typeface="Calibri"/>
            <a:ea typeface="+mn-ea"/>
            <a:cs typeface="+mn-cs"/>
          </a:endParaRPr>
        </a:p>
      </dgm:t>
    </dgm:pt>
    <dgm:pt modelId="{275C2992-935B-4C46-A158-EEA5D1E776FB}" type="parTrans" cxnId="{565B2122-3CE7-4531-98A2-B5102914045C}">
      <dgm:prSet/>
      <dgm:spPr/>
      <dgm:t>
        <a:bodyPr/>
        <a:lstStyle/>
        <a:p>
          <a:endParaRPr lang="en-US"/>
        </a:p>
      </dgm:t>
    </dgm:pt>
    <dgm:pt modelId="{620B8C4D-7018-450D-8800-83DA5B71D18C}" type="sibTrans" cxnId="{565B2122-3CE7-4531-98A2-B5102914045C}">
      <dgm:prSet/>
      <dgm:spPr/>
      <dgm:t>
        <a:bodyPr/>
        <a:lstStyle/>
        <a:p>
          <a:endParaRPr lang="en-US"/>
        </a:p>
      </dgm:t>
    </dgm:pt>
    <dgm:pt modelId="{09115A86-74B1-45F8-B12D-80C344F573D5}">
      <dgm:prSet phldrT="[Text]" custT="1"/>
      <dgm:spPr>
        <a:xfrm>
          <a:off x="0" y="847706"/>
          <a:ext cx="4347883" cy="1064005"/>
        </a:xfrm>
        <a:solidFill>
          <a:srgbClr val="FFFFEF"/>
        </a:solidFill>
        <a:ln w="19050">
          <a:solidFill>
            <a:srgbClr val="3BCCFF"/>
          </a:solidFill>
        </a:ln>
        <a:effectLst>
          <a:outerShdw blurRad="40000" dist="23000" dir="5400000" rotWithShape="0">
            <a:srgbClr val="000000">
              <a:alpha val="35000"/>
            </a:srgbClr>
          </a:outerShdw>
        </a:effectLst>
      </dgm:spPr>
      <dgm:t>
        <a:bodyPr/>
        <a:lstStyle/>
        <a:p>
          <a:r>
            <a:rPr lang="en-US" sz="1200" b="1" kern="1200" dirty="0" smtClean="0">
              <a:solidFill>
                <a:srgbClr val="000099"/>
              </a:solidFill>
              <a:latin typeface="Calibri"/>
              <a:ea typeface="+mn-ea"/>
              <a:cs typeface="+mn-cs"/>
            </a:rPr>
            <a:t> </a:t>
          </a:r>
          <a:endParaRPr lang="en-US" sz="1200" b="1" kern="1200" dirty="0">
            <a:solidFill>
              <a:srgbClr val="000099"/>
            </a:solidFill>
            <a:latin typeface="Calibri"/>
            <a:ea typeface="+mn-ea"/>
            <a:cs typeface="+mn-cs"/>
          </a:endParaRPr>
        </a:p>
      </dgm:t>
    </dgm:pt>
    <dgm:pt modelId="{DAEF34AC-5DA2-4845-9E9C-AF95ECF8FBCA}" type="parTrans" cxnId="{0B299E29-5B5E-4152-8328-473144E84E61}">
      <dgm:prSet/>
      <dgm:spPr/>
      <dgm:t>
        <a:bodyPr/>
        <a:lstStyle/>
        <a:p>
          <a:endParaRPr lang="en-US"/>
        </a:p>
      </dgm:t>
    </dgm:pt>
    <dgm:pt modelId="{5093C06E-DEE7-4544-9DC4-CFFF75B1F2ED}" type="sibTrans" cxnId="{0B299E29-5B5E-4152-8328-473144E84E61}">
      <dgm:prSet/>
      <dgm:spPr/>
      <dgm:t>
        <a:bodyPr/>
        <a:lstStyle/>
        <a:p>
          <a:endParaRPr lang="en-US"/>
        </a:p>
      </dgm:t>
    </dgm:pt>
    <dgm:pt modelId="{1D91991B-FA77-4108-97F5-3F6FAC5A01B6}">
      <dgm:prSet phldrT="[Text]" custT="1"/>
      <dgm:spPr>
        <a:xfrm>
          <a:off x="0" y="847706"/>
          <a:ext cx="4347883" cy="1064005"/>
        </a:xfrm>
        <a:solidFill>
          <a:srgbClr val="FFFFEF"/>
        </a:solidFill>
        <a:ln w="19050">
          <a:solidFill>
            <a:srgbClr val="3BCCFF"/>
          </a:solidFill>
        </a:ln>
        <a:effectLst>
          <a:outerShdw blurRad="40000" dist="23000" dir="5400000" rotWithShape="0">
            <a:srgbClr val="000000">
              <a:alpha val="35000"/>
            </a:srgbClr>
          </a:outerShdw>
        </a:effectLst>
      </dgm:spPr>
      <dgm:t>
        <a:bodyPr/>
        <a:lstStyle/>
        <a:p>
          <a:endParaRPr lang="en-US" sz="800" b="1" kern="1200" dirty="0">
            <a:solidFill>
              <a:srgbClr val="000099"/>
            </a:solidFill>
            <a:latin typeface="Calibri"/>
            <a:ea typeface="+mn-ea"/>
            <a:cs typeface="+mn-cs"/>
          </a:endParaRPr>
        </a:p>
      </dgm:t>
    </dgm:pt>
    <dgm:pt modelId="{20B4EE27-A598-4D00-B809-37D11DDCB637}" type="sibTrans" cxnId="{BC3F37C9-DC14-4EFB-AF96-C77FD3F9F905}">
      <dgm:prSet/>
      <dgm:spPr/>
      <dgm:t>
        <a:bodyPr/>
        <a:lstStyle/>
        <a:p>
          <a:endParaRPr lang="en-US"/>
        </a:p>
      </dgm:t>
    </dgm:pt>
    <dgm:pt modelId="{296B0539-BAF3-4E29-9BE5-C63EA0097630}" type="parTrans" cxnId="{BC3F37C9-DC14-4EFB-AF96-C77FD3F9F905}">
      <dgm:prSet/>
      <dgm:spPr/>
      <dgm:t>
        <a:bodyPr/>
        <a:lstStyle/>
        <a:p>
          <a:endParaRPr lang="en-US"/>
        </a:p>
      </dgm:t>
    </dgm:pt>
    <dgm:pt modelId="{D771EAF4-54C3-4601-8075-8FDEE82949FB}" type="pres">
      <dgm:prSet presAssocID="{5C06A085-DD23-4C5C-9650-1A8EE1A06D0A}" presName="linear" presStyleCnt="0">
        <dgm:presLayoutVars>
          <dgm:dir/>
          <dgm:resizeHandles val="exact"/>
        </dgm:presLayoutVars>
      </dgm:prSet>
      <dgm:spPr/>
      <dgm:t>
        <a:bodyPr/>
        <a:lstStyle/>
        <a:p>
          <a:endParaRPr lang="en-US"/>
        </a:p>
      </dgm:t>
    </dgm:pt>
    <dgm:pt modelId="{DB07A76C-128F-4808-86F0-4E7AAE43BF0C}" type="pres">
      <dgm:prSet presAssocID="{A43F7955-C257-4108-A826-12347BABFB60}" presName="comp" presStyleCnt="0"/>
      <dgm:spPr/>
      <dgm:t>
        <a:bodyPr/>
        <a:lstStyle/>
        <a:p>
          <a:endParaRPr lang="en-US"/>
        </a:p>
      </dgm:t>
    </dgm:pt>
    <dgm:pt modelId="{05433DA4-A4A8-4088-9AB7-CAA594D51E74}" type="pres">
      <dgm:prSet presAssocID="{A43F7955-C257-4108-A826-12347BABFB60}" presName="box" presStyleLbl="node1" presStyleIdx="0" presStyleCnt="6"/>
      <dgm:spPr>
        <a:prstGeom prst="roundRect">
          <a:avLst>
            <a:gd name="adj" fmla="val 10000"/>
          </a:avLst>
        </a:prstGeom>
      </dgm:spPr>
      <dgm:t>
        <a:bodyPr/>
        <a:lstStyle/>
        <a:p>
          <a:endParaRPr lang="en-US"/>
        </a:p>
      </dgm:t>
    </dgm:pt>
    <dgm:pt modelId="{0D813A56-043D-4CB5-95F8-95F46495B82A}" type="pres">
      <dgm:prSet presAssocID="{A43F7955-C257-4108-A826-12347BABFB60}" presName="img" presStyleLbl="fgImgPlace1" presStyleIdx="0" presStyleCnt="6" custScaleX="95219" custScaleY="126356" custLinFactNeighborY="3549"/>
      <dgm:spPr>
        <a:xfrm>
          <a:off x="97098" y="21666"/>
          <a:ext cx="828002" cy="771394"/>
        </a:xfrm>
        <a:prstGeom prst="roundRect">
          <a:avLst>
            <a:gd name="adj" fmla="val 10000"/>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gm:spPr>
      <dgm:t>
        <a:bodyPr/>
        <a:lstStyle/>
        <a:p>
          <a:endParaRPr lang="en-US"/>
        </a:p>
      </dgm:t>
    </dgm:pt>
    <dgm:pt modelId="{EDE27864-5968-46A4-A864-2E3BA5FD4F7B}" type="pres">
      <dgm:prSet presAssocID="{A43F7955-C257-4108-A826-12347BABFB60}" presName="text" presStyleLbl="node1" presStyleIdx="0" presStyleCnt="6">
        <dgm:presLayoutVars>
          <dgm:bulletEnabled val="1"/>
        </dgm:presLayoutVars>
      </dgm:prSet>
      <dgm:spPr/>
      <dgm:t>
        <a:bodyPr/>
        <a:lstStyle/>
        <a:p>
          <a:endParaRPr lang="en-US"/>
        </a:p>
      </dgm:t>
    </dgm:pt>
    <dgm:pt modelId="{1112FCAC-967A-481E-B23B-0F7CD123E94C}" type="pres">
      <dgm:prSet presAssocID="{A08920C2-335F-4748-8C66-F06724B93D17}" presName="spacer" presStyleCnt="0"/>
      <dgm:spPr/>
      <dgm:t>
        <a:bodyPr/>
        <a:lstStyle/>
        <a:p>
          <a:endParaRPr lang="en-US"/>
        </a:p>
      </dgm:t>
    </dgm:pt>
    <dgm:pt modelId="{EFE928A4-A083-426C-A0AA-4C53433BC39F}" type="pres">
      <dgm:prSet presAssocID="{09115A86-74B1-45F8-B12D-80C344F573D5}" presName="comp" presStyleCnt="0"/>
      <dgm:spPr/>
      <dgm:t>
        <a:bodyPr/>
        <a:lstStyle/>
        <a:p>
          <a:endParaRPr lang="en-US"/>
        </a:p>
      </dgm:t>
    </dgm:pt>
    <dgm:pt modelId="{E0931FFF-0E68-4A68-95BB-711029ECCD1D}" type="pres">
      <dgm:prSet presAssocID="{09115A86-74B1-45F8-B12D-80C344F573D5}" presName="box" presStyleLbl="node1" presStyleIdx="1" presStyleCnt="6" custScaleY="139429"/>
      <dgm:spPr>
        <a:prstGeom prst="roundRect">
          <a:avLst>
            <a:gd name="adj" fmla="val 10000"/>
          </a:avLst>
        </a:prstGeom>
      </dgm:spPr>
      <dgm:t>
        <a:bodyPr/>
        <a:lstStyle/>
        <a:p>
          <a:endParaRPr lang="en-US"/>
        </a:p>
      </dgm:t>
    </dgm:pt>
    <dgm:pt modelId="{76D4CE8E-72EE-4876-AFC2-A5F1DABE60A7}" type="pres">
      <dgm:prSet presAssocID="{09115A86-74B1-45F8-B12D-80C344F573D5}" presName="img" presStyleLbl="fgImgPlace1" presStyleIdx="1" presStyleCnt="6" custScaleX="95219" custScaleY="126759"/>
      <dgm:spPr>
        <a:xfrm>
          <a:off x="97098" y="992781"/>
          <a:ext cx="828002" cy="773854"/>
        </a:xfrm>
        <a:prstGeom prst="roundRect">
          <a:avLst>
            <a:gd name="adj" fmla="val 10000"/>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dgm:spPr>
      <dgm:t>
        <a:bodyPr/>
        <a:lstStyle/>
        <a:p>
          <a:endParaRPr lang="en-US"/>
        </a:p>
      </dgm:t>
    </dgm:pt>
    <dgm:pt modelId="{AABC5E7F-0B9B-49BB-82AB-235ED39CB31C}" type="pres">
      <dgm:prSet presAssocID="{09115A86-74B1-45F8-B12D-80C344F573D5}" presName="text" presStyleLbl="node1" presStyleIdx="1" presStyleCnt="6">
        <dgm:presLayoutVars>
          <dgm:bulletEnabled val="1"/>
        </dgm:presLayoutVars>
      </dgm:prSet>
      <dgm:spPr/>
      <dgm:t>
        <a:bodyPr/>
        <a:lstStyle/>
        <a:p>
          <a:endParaRPr lang="en-US"/>
        </a:p>
      </dgm:t>
    </dgm:pt>
    <dgm:pt modelId="{8E261810-A992-4EB7-AB90-31BDC052279E}" type="pres">
      <dgm:prSet presAssocID="{5093C06E-DEE7-4544-9DC4-CFFF75B1F2ED}" presName="spacer" presStyleCnt="0"/>
      <dgm:spPr/>
      <dgm:t>
        <a:bodyPr/>
        <a:lstStyle/>
        <a:p>
          <a:endParaRPr lang="en-US"/>
        </a:p>
      </dgm:t>
    </dgm:pt>
    <dgm:pt modelId="{2625C168-28DB-445B-8D43-12DC365BECC6}" type="pres">
      <dgm:prSet presAssocID="{4C8EB896-8FA2-4A2C-A64F-0FE8D59C9675}" presName="comp" presStyleCnt="0"/>
      <dgm:spPr/>
      <dgm:t>
        <a:bodyPr/>
        <a:lstStyle/>
        <a:p>
          <a:endParaRPr lang="en-US"/>
        </a:p>
      </dgm:t>
    </dgm:pt>
    <dgm:pt modelId="{E7F81CE7-B527-4B70-A17D-0236F2498D32}" type="pres">
      <dgm:prSet presAssocID="{4C8EB896-8FA2-4A2C-A64F-0FE8D59C9675}" presName="box" presStyleLbl="node1" presStyleIdx="2" presStyleCnt="6"/>
      <dgm:spPr>
        <a:prstGeom prst="roundRect">
          <a:avLst>
            <a:gd name="adj" fmla="val 10000"/>
          </a:avLst>
        </a:prstGeom>
      </dgm:spPr>
      <dgm:t>
        <a:bodyPr/>
        <a:lstStyle/>
        <a:p>
          <a:endParaRPr lang="en-US"/>
        </a:p>
      </dgm:t>
    </dgm:pt>
    <dgm:pt modelId="{1965D47E-B178-4603-8BCF-09143F9A9685}" type="pres">
      <dgm:prSet presAssocID="{4C8EB896-8FA2-4A2C-A64F-0FE8D59C9675}" presName="img" presStyleLbl="fgImgPlace1" presStyleIdx="2" presStyleCnt="6" custScaleX="95219" custScaleY="126962"/>
      <dgm:spPr>
        <a:xfrm>
          <a:off x="97098" y="1988023"/>
          <a:ext cx="828002" cy="775094"/>
        </a:xfrm>
        <a:prstGeom prst="roundRect">
          <a:avLst>
            <a:gd name="adj" fmla="val 10000"/>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dgm:spPr>
      <dgm:t>
        <a:bodyPr/>
        <a:lstStyle/>
        <a:p>
          <a:endParaRPr lang="en-US"/>
        </a:p>
      </dgm:t>
    </dgm:pt>
    <dgm:pt modelId="{D15CC57C-ACE2-4BFC-9129-EDB679D27FAC}" type="pres">
      <dgm:prSet presAssocID="{4C8EB896-8FA2-4A2C-A64F-0FE8D59C9675}" presName="text" presStyleLbl="node1" presStyleIdx="2" presStyleCnt="6">
        <dgm:presLayoutVars>
          <dgm:bulletEnabled val="1"/>
        </dgm:presLayoutVars>
      </dgm:prSet>
      <dgm:spPr/>
      <dgm:t>
        <a:bodyPr/>
        <a:lstStyle/>
        <a:p>
          <a:endParaRPr lang="en-US"/>
        </a:p>
      </dgm:t>
    </dgm:pt>
    <dgm:pt modelId="{D5C7555E-3A4C-48A2-BD3E-14F3A294484E}" type="pres">
      <dgm:prSet presAssocID="{BD7C05EB-C30A-48D7-A97E-E646407053A8}" presName="spacer" presStyleCnt="0"/>
      <dgm:spPr/>
      <dgm:t>
        <a:bodyPr/>
        <a:lstStyle/>
        <a:p>
          <a:endParaRPr lang="en-US"/>
        </a:p>
      </dgm:t>
    </dgm:pt>
    <dgm:pt modelId="{8640F6AB-A705-4DA6-BC82-862F4BFE93CE}" type="pres">
      <dgm:prSet presAssocID="{B508B652-EC34-4E18-B026-7CA538DCC82D}" presName="comp" presStyleCnt="0"/>
      <dgm:spPr/>
      <dgm:t>
        <a:bodyPr/>
        <a:lstStyle/>
        <a:p>
          <a:endParaRPr lang="en-US"/>
        </a:p>
      </dgm:t>
    </dgm:pt>
    <dgm:pt modelId="{D24F7DBD-F649-4156-A6DB-35A2C0E25243}" type="pres">
      <dgm:prSet presAssocID="{B508B652-EC34-4E18-B026-7CA538DCC82D}" presName="box" presStyleLbl="node1" presStyleIdx="3" presStyleCnt="6"/>
      <dgm:spPr>
        <a:prstGeom prst="roundRect">
          <a:avLst>
            <a:gd name="adj" fmla="val 10000"/>
          </a:avLst>
        </a:prstGeom>
      </dgm:spPr>
      <dgm:t>
        <a:bodyPr/>
        <a:lstStyle/>
        <a:p>
          <a:endParaRPr lang="en-US"/>
        </a:p>
      </dgm:t>
    </dgm:pt>
    <dgm:pt modelId="{5268D158-64D9-43F9-A20D-344DC3009562}" type="pres">
      <dgm:prSet presAssocID="{B508B652-EC34-4E18-B026-7CA538DCC82D}" presName="img" presStyleLbl="fgImgPlace1" presStyleIdx="3" presStyleCnt="6" custScaleX="95219" custScaleY="127369"/>
      <dgm:spPr>
        <a:xfrm>
          <a:off x="97098" y="2839428"/>
          <a:ext cx="828002" cy="777578"/>
        </a:xfrm>
        <a:prstGeom prst="roundRect">
          <a:avLst>
            <a:gd name="adj" fmla="val 10000"/>
          </a:avLst>
        </a:prstGeom>
        <a:blipFill rotWithShape="1">
          <a:blip xmlns:r="http://schemas.openxmlformats.org/officeDocument/2006/relationships" r:embed="rId4"/>
          <a:stretch>
            <a:fillRect/>
          </a:stretch>
        </a:blipFill>
        <a:ln>
          <a:noFill/>
        </a:ln>
        <a:effectLst>
          <a:outerShdw blurRad="40000" dist="23000" dir="5400000" rotWithShape="0">
            <a:srgbClr val="000000">
              <a:alpha val="35000"/>
            </a:srgbClr>
          </a:outerShdw>
        </a:effectLst>
      </dgm:spPr>
      <dgm:t>
        <a:bodyPr/>
        <a:lstStyle/>
        <a:p>
          <a:endParaRPr lang="en-US"/>
        </a:p>
      </dgm:t>
    </dgm:pt>
    <dgm:pt modelId="{19E606FB-629D-4EFB-86CE-9F3F17C0FFDD}" type="pres">
      <dgm:prSet presAssocID="{B508B652-EC34-4E18-B026-7CA538DCC82D}" presName="text" presStyleLbl="node1" presStyleIdx="3" presStyleCnt="6">
        <dgm:presLayoutVars>
          <dgm:bulletEnabled val="1"/>
        </dgm:presLayoutVars>
      </dgm:prSet>
      <dgm:spPr/>
      <dgm:t>
        <a:bodyPr/>
        <a:lstStyle/>
        <a:p>
          <a:endParaRPr lang="en-US"/>
        </a:p>
      </dgm:t>
    </dgm:pt>
    <dgm:pt modelId="{6C9B5BA2-693F-4B4A-BE0E-3AA5AD1BEE93}" type="pres">
      <dgm:prSet presAssocID="{9942797D-E0F1-4EB1-9636-E5AE39DB269F}" presName="spacer" presStyleCnt="0"/>
      <dgm:spPr/>
      <dgm:t>
        <a:bodyPr/>
        <a:lstStyle/>
        <a:p>
          <a:endParaRPr lang="en-US"/>
        </a:p>
      </dgm:t>
    </dgm:pt>
    <dgm:pt modelId="{D9071523-B1CE-4788-9703-B85BD013CAE0}" type="pres">
      <dgm:prSet presAssocID="{1CE3D9C1-5624-4ADC-9BED-0DC02C13BC39}" presName="comp" presStyleCnt="0"/>
      <dgm:spPr/>
      <dgm:t>
        <a:bodyPr/>
        <a:lstStyle/>
        <a:p>
          <a:endParaRPr lang="en-US"/>
        </a:p>
      </dgm:t>
    </dgm:pt>
    <dgm:pt modelId="{9AAB5AC8-DA33-4C9D-8E4F-A69CD846E633}" type="pres">
      <dgm:prSet presAssocID="{1CE3D9C1-5624-4ADC-9BED-0DC02C13BC39}" presName="box" presStyleLbl="node1" presStyleIdx="4" presStyleCnt="6"/>
      <dgm:spPr>
        <a:prstGeom prst="roundRect">
          <a:avLst>
            <a:gd name="adj" fmla="val 10000"/>
          </a:avLst>
        </a:prstGeom>
      </dgm:spPr>
      <dgm:t>
        <a:bodyPr/>
        <a:lstStyle/>
        <a:p>
          <a:endParaRPr lang="en-US"/>
        </a:p>
      </dgm:t>
    </dgm:pt>
    <dgm:pt modelId="{38FC46AA-11C6-4C5B-AF4F-CC972F5591F1}" type="pres">
      <dgm:prSet presAssocID="{1CE3D9C1-5624-4ADC-9BED-0DC02C13BC39}" presName="img" presStyleLbl="fgImgPlace1" presStyleIdx="4" presStyleCnt="6" custScaleX="95219" custScaleY="127778"/>
      <dgm:spPr>
        <a:xfrm>
          <a:off x="97098" y="3693319"/>
          <a:ext cx="828002" cy="780075"/>
        </a:xfrm>
        <a:prstGeom prst="roundRect">
          <a:avLst>
            <a:gd name="adj" fmla="val 10000"/>
          </a:avLst>
        </a:prstGeom>
        <a:blipFill rotWithShape="1">
          <a:blip xmlns:r="http://schemas.openxmlformats.org/officeDocument/2006/relationships" r:embed="rId5"/>
          <a:stretch>
            <a:fillRect/>
          </a:stretch>
        </a:blipFill>
        <a:ln>
          <a:noFill/>
        </a:ln>
        <a:effectLst>
          <a:outerShdw blurRad="40000" dist="23000" dir="5400000" rotWithShape="0">
            <a:srgbClr val="000000">
              <a:alpha val="35000"/>
            </a:srgbClr>
          </a:outerShdw>
        </a:effectLst>
      </dgm:spPr>
      <dgm:t>
        <a:bodyPr/>
        <a:lstStyle/>
        <a:p>
          <a:endParaRPr lang="en-US"/>
        </a:p>
      </dgm:t>
    </dgm:pt>
    <dgm:pt modelId="{0503CE51-E009-470A-800E-58E859123F7A}" type="pres">
      <dgm:prSet presAssocID="{1CE3D9C1-5624-4ADC-9BED-0DC02C13BC39}" presName="text" presStyleLbl="node1" presStyleIdx="4" presStyleCnt="6">
        <dgm:presLayoutVars>
          <dgm:bulletEnabled val="1"/>
        </dgm:presLayoutVars>
      </dgm:prSet>
      <dgm:spPr/>
      <dgm:t>
        <a:bodyPr/>
        <a:lstStyle/>
        <a:p>
          <a:endParaRPr lang="en-US"/>
        </a:p>
      </dgm:t>
    </dgm:pt>
    <dgm:pt modelId="{82127380-79F1-4932-A0D0-55E48934C20A}" type="pres">
      <dgm:prSet presAssocID="{9911CF17-1ED7-46C3-8647-04ED463B3125}" presName="spacer" presStyleCnt="0"/>
      <dgm:spPr/>
      <dgm:t>
        <a:bodyPr/>
        <a:lstStyle/>
        <a:p>
          <a:endParaRPr lang="en-US"/>
        </a:p>
      </dgm:t>
    </dgm:pt>
    <dgm:pt modelId="{15093467-59BF-48A2-A979-8AB0CBCF00BB}" type="pres">
      <dgm:prSet presAssocID="{D0D42397-554C-42D4-831C-F17C676070E0}" presName="comp" presStyleCnt="0"/>
      <dgm:spPr/>
      <dgm:t>
        <a:bodyPr/>
        <a:lstStyle/>
        <a:p>
          <a:endParaRPr lang="en-US"/>
        </a:p>
      </dgm:t>
    </dgm:pt>
    <dgm:pt modelId="{89918F4A-0D26-46FB-AE0B-63833B9DF8E7}" type="pres">
      <dgm:prSet presAssocID="{D0D42397-554C-42D4-831C-F17C676070E0}" presName="box" presStyleLbl="node1" presStyleIdx="5" presStyleCnt="6"/>
      <dgm:spPr>
        <a:prstGeom prst="roundRect">
          <a:avLst>
            <a:gd name="adj" fmla="val 10000"/>
          </a:avLst>
        </a:prstGeom>
      </dgm:spPr>
      <dgm:t>
        <a:bodyPr/>
        <a:lstStyle/>
        <a:p>
          <a:endParaRPr lang="en-US"/>
        </a:p>
      </dgm:t>
    </dgm:pt>
    <dgm:pt modelId="{BC917BF3-4F1A-4CB1-B259-12D4A93D19D5}" type="pres">
      <dgm:prSet presAssocID="{D0D42397-554C-42D4-831C-F17C676070E0}" presName="img" presStyleLbl="fgImgPlace1" presStyleIdx="5" presStyleCnt="6" custScaleX="95219" custScaleY="128398"/>
      <dgm:spPr>
        <a:xfrm>
          <a:off x="97098" y="4549706"/>
          <a:ext cx="828002" cy="783860"/>
        </a:xfrm>
        <a:prstGeom prst="roundRect">
          <a:avLst>
            <a:gd name="adj" fmla="val 10000"/>
          </a:avLst>
        </a:prstGeom>
        <a:blipFill rotWithShape="1">
          <a:blip xmlns:r="http://schemas.openxmlformats.org/officeDocument/2006/relationships" r:embed="rId6"/>
          <a:stretch>
            <a:fillRect/>
          </a:stretch>
        </a:blipFill>
        <a:ln>
          <a:noFill/>
        </a:ln>
        <a:effectLst>
          <a:outerShdw blurRad="40000" dist="23000" dir="5400000" rotWithShape="0">
            <a:srgbClr val="000000">
              <a:alpha val="35000"/>
            </a:srgbClr>
          </a:outerShdw>
        </a:effectLst>
      </dgm:spPr>
      <dgm:t>
        <a:bodyPr/>
        <a:lstStyle/>
        <a:p>
          <a:endParaRPr lang="en-US"/>
        </a:p>
      </dgm:t>
    </dgm:pt>
    <dgm:pt modelId="{4A794274-9186-41CA-A063-8FF07331961E}" type="pres">
      <dgm:prSet presAssocID="{D0D42397-554C-42D4-831C-F17C676070E0}" presName="text" presStyleLbl="node1" presStyleIdx="5" presStyleCnt="6">
        <dgm:presLayoutVars>
          <dgm:bulletEnabled val="1"/>
        </dgm:presLayoutVars>
      </dgm:prSet>
      <dgm:spPr/>
      <dgm:t>
        <a:bodyPr/>
        <a:lstStyle/>
        <a:p>
          <a:endParaRPr lang="en-US"/>
        </a:p>
      </dgm:t>
    </dgm:pt>
  </dgm:ptLst>
  <dgm:cxnLst>
    <dgm:cxn modelId="{E18C5695-57AD-41E3-B747-B691366FC5BE}" type="presOf" srcId="{D0D42397-554C-42D4-831C-F17C676070E0}" destId="{89918F4A-0D26-46FB-AE0B-63833B9DF8E7}" srcOrd="0" destOrd="0" presId="urn:microsoft.com/office/officeart/2005/8/layout/vList4#2"/>
    <dgm:cxn modelId="{966D560D-6AC1-4F1A-AAA3-1788D00E94DF}" type="presOf" srcId="{B508B652-EC34-4E18-B026-7CA538DCC82D}" destId="{D24F7DBD-F649-4156-A6DB-35A2C0E25243}" srcOrd="0" destOrd="0" presId="urn:microsoft.com/office/officeart/2005/8/layout/vList4#2"/>
    <dgm:cxn modelId="{C4390BAD-2B71-4E01-94ED-CAFD8DF74183}" type="presOf" srcId="{A43F7955-C257-4108-A826-12347BABFB60}" destId="{EDE27864-5968-46A4-A864-2E3BA5FD4F7B}" srcOrd="1" destOrd="0" presId="urn:microsoft.com/office/officeart/2005/8/layout/vList4#2"/>
    <dgm:cxn modelId="{2CEC82F9-784B-4325-97D9-6770FEB1EE05}" type="presOf" srcId="{09115A86-74B1-45F8-B12D-80C344F573D5}" destId="{AABC5E7F-0B9B-49BB-82AB-235ED39CB31C}" srcOrd="1" destOrd="0" presId="urn:microsoft.com/office/officeart/2005/8/layout/vList4#2"/>
    <dgm:cxn modelId="{6684CA1D-5A37-4046-BAF0-4C8CF8454A10}" srcId="{5C06A085-DD23-4C5C-9650-1A8EE1A06D0A}" destId="{1CE3D9C1-5624-4ADC-9BED-0DC02C13BC39}" srcOrd="4" destOrd="0" parTransId="{F4DDFF96-6474-46A0-877D-60CC5F780C75}" sibTransId="{9911CF17-1ED7-46C3-8647-04ED463B3125}"/>
    <dgm:cxn modelId="{BC876B50-50C4-4AE2-87B2-AC6A69CE956D}" type="presOf" srcId="{B508B652-EC34-4E18-B026-7CA538DCC82D}" destId="{19E606FB-629D-4EFB-86CE-9F3F17C0FFDD}" srcOrd="1" destOrd="0" presId="urn:microsoft.com/office/officeart/2005/8/layout/vList4#2"/>
    <dgm:cxn modelId="{E604BC89-9543-4BE0-8A26-BB105F4FB285}" type="presOf" srcId="{1D91991B-FA77-4108-97F5-3F6FAC5A01B6}" destId="{E0931FFF-0E68-4A68-95BB-711029ECCD1D}" srcOrd="0" destOrd="1" presId="urn:microsoft.com/office/officeart/2005/8/layout/vList4#2"/>
    <dgm:cxn modelId="{28A6E2A8-23F7-4E3F-A356-58828BD0627A}" type="presOf" srcId="{09115A86-74B1-45F8-B12D-80C344F573D5}" destId="{E0931FFF-0E68-4A68-95BB-711029ECCD1D}" srcOrd="0" destOrd="0" presId="urn:microsoft.com/office/officeart/2005/8/layout/vList4#2"/>
    <dgm:cxn modelId="{C6A4E016-7C3A-4179-AB05-76F8B62E4632}" type="presOf" srcId="{5C06A085-DD23-4C5C-9650-1A8EE1A06D0A}" destId="{D771EAF4-54C3-4601-8075-8FDEE82949FB}" srcOrd="0" destOrd="0" presId="urn:microsoft.com/office/officeart/2005/8/layout/vList4#2"/>
    <dgm:cxn modelId="{074918CB-77F3-4DFC-9564-FF0DE9DC8FF2}" type="presOf" srcId="{1D91991B-FA77-4108-97F5-3F6FAC5A01B6}" destId="{AABC5E7F-0B9B-49BB-82AB-235ED39CB31C}" srcOrd="1" destOrd="1" presId="urn:microsoft.com/office/officeart/2005/8/layout/vList4#2"/>
    <dgm:cxn modelId="{BC3F37C9-DC14-4EFB-AF96-C77FD3F9F905}" srcId="{09115A86-74B1-45F8-B12D-80C344F573D5}" destId="{1D91991B-FA77-4108-97F5-3F6FAC5A01B6}" srcOrd="0" destOrd="0" parTransId="{296B0539-BAF3-4E29-9BE5-C63EA0097630}" sibTransId="{20B4EE27-A598-4D00-B809-37D11DDCB637}"/>
    <dgm:cxn modelId="{6CD4FEFB-E44A-43F4-A9AD-673864C2CDE3}" type="presOf" srcId="{D0D42397-554C-42D4-831C-F17C676070E0}" destId="{4A794274-9186-41CA-A063-8FF07331961E}" srcOrd="1" destOrd="0" presId="urn:microsoft.com/office/officeart/2005/8/layout/vList4#2"/>
    <dgm:cxn modelId="{565B2122-3CE7-4531-98A2-B5102914045C}" srcId="{5C06A085-DD23-4C5C-9650-1A8EE1A06D0A}" destId="{D0D42397-554C-42D4-831C-F17C676070E0}" srcOrd="5" destOrd="0" parTransId="{275C2992-935B-4C46-A158-EEA5D1E776FB}" sibTransId="{620B8C4D-7018-450D-8800-83DA5B71D18C}"/>
    <dgm:cxn modelId="{0B299E29-5B5E-4152-8328-473144E84E61}" srcId="{5C06A085-DD23-4C5C-9650-1A8EE1A06D0A}" destId="{09115A86-74B1-45F8-B12D-80C344F573D5}" srcOrd="1" destOrd="0" parTransId="{DAEF34AC-5DA2-4845-9E9C-AF95ECF8FBCA}" sibTransId="{5093C06E-DEE7-4544-9DC4-CFFF75B1F2ED}"/>
    <dgm:cxn modelId="{564EAA50-B927-46C1-9FFB-87E97B17C6D5}" type="presOf" srcId="{1CE3D9C1-5624-4ADC-9BED-0DC02C13BC39}" destId="{9AAB5AC8-DA33-4C9D-8E4F-A69CD846E633}" srcOrd="0" destOrd="0" presId="urn:microsoft.com/office/officeart/2005/8/layout/vList4#2"/>
    <dgm:cxn modelId="{84F98C72-0308-45C3-8601-37467A1C6702}" srcId="{5C06A085-DD23-4C5C-9650-1A8EE1A06D0A}" destId="{4C8EB896-8FA2-4A2C-A64F-0FE8D59C9675}" srcOrd="2" destOrd="0" parTransId="{8A9953AC-A6B5-48C0-B9D1-88FD18CDBECF}" sibTransId="{BD7C05EB-C30A-48D7-A97E-E646407053A8}"/>
    <dgm:cxn modelId="{4CA17986-BEF6-4717-8CE5-A0CA22DDDDED}" type="presOf" srcId="{1CE3D9C1-5624-4ADC-9BED-0DC02C13BC39}" destId="{0503CE51-E009-470A-800E-58E859123F7A}" srcOrd="1" destOrd="0" presId="urn:microsoft.com/office/officeart/2005/8/layout/vList4#2"/>
    <dgm:cxn modelId="{F227810D-C8F4-46E5-B2E6-578D21ED568B}" type="presOf" srcId="{A43F7955-C257-4108-A826-12347BABFB60}" destId="{05433DA4-A4A8-4088-9AB7-CAA594D51E74}" srcOrd="0" destOrd="0" presId="urn:microsoft.com/office/officeart/2005/8/layout/vList4#2"/>
    <dgm:cxn modelId="{E25FF0CA-1834-4CE5-932A-45F18DB5CF72}" srcId="{5C06A085-DD23-4C5C-9650-1A8EE1A06D0A}" destId="{B508B652-EC34-4E18-B026-7CA538DCC82D}" srcOrd="3" destOrd="0" parTransId="{0932B271-D374-4784-85C9-7E27F8B4E370}" sibTransId="{9942797D-E0F1-4EB1-9636-E5AE39DB269F}"/>
    <dgm:cxn modelId="{C55D7C5A-F32F-4268-849A-3BD2F37480CD}" type="presOf" srcId="{4C8EB896-8FA2-4A2C-A64F-0FE8D59C9675}" destId="{E7F81CE7-B527-4B70-A17D-0236F2498D32}" srcOrd="0" destOrd="0" presId="urn:microsoft.com/office/officeart/2005/8/layout/vList4#2"/>
    <dgm:cxn modelId="{05A8C45B-A817-48AA-BF0A-D1C8769A5CE1}" type="presOf" srcId="{4C8EB896-8FA2-4A2C-A64F-0FE8D59C9675}" destId="{D15CC57C-ACE2-4BFC-9129-EDB679D27FAC}" srcOrd="1" destOrd="0" presId="urn:microsoft.com/office/officeart/2005/8/layout/vList4#2"/>
    <dgm:cxn modelId="{8B866355-E60C-49CF-A20A-13DBE2B14003}" srcId="{5C06A085-DD23-4C5C-9650-1A8EE1A06D0A}" destId="{A43F7955-C257-4108-A826-12347BABFB60}" srcOrd="0" destOrd="0" parTransId="{52365D89-7FAE-4535-B99D-B4676110C4CA}" sibTransId="{A08920C2-335F-4748-8C66-F06724B93D17}"/>
    <dgm:cxn modelId="{55C6857F-A98C-4162-BDD3-2CD7C7F2C352}" type="presParOf" srcId="{D771EAF4-54C3-4601-8075-8FDEE82949FB}" destId="{DB07A76C-128F-4808-86F0-4E7AAE43BF0C}" srcOrd="0" destOrd="0" presId="urn:microsoft.com/office/officeart/2005/8/layout/vList4#2"/>
    <dgm:cxn modelId="{794B8E6C-4679-44F7-85AC-C4BAB1F18604}" type="presParOf" srcId="{DB07A76C-128F-4808-86F0-4E7AAE43BF0C}" destId="{05433DA4-A4A8-4088-9AB7-CAA594D51E74}" srcOrd="0" destOrd="0" presId="urn:microsoft.com/office/officeart/2005/8/layout/vList4#2"/>
    <dgm:cxn modelId="{41371462-696A-4D78-A214-1F3B3E459536}" type="presParOf" srcId="{DB07A76C-128F-4808-86F0-4E7AAE43BF0C}" destId="{0D813A56-043D-4CB5-95F8-95F46495B82A}" srcOrd="1" destOrd="0" presId="urn:microsoft.com/office/officeart/2005/8/layout/vList4#2"/>
    <dgm:cxn modelId="{D4992D81-4CEB-499D-A2E8-29FF7B5E50D9}" type="presParOf" srcId="{DB07A76C-128F-4808-86F0-4E7AAE43BF0C}" destId="{EDE27864-5968-46A4-A864-2E3BA5FD4F7B}" srcOrd="2" destOrd="0" presId="urn:microsoft.com/office/officeart/2005/8/layout/vList4#2"/>
    <dgm:cxn modelId="{E27E7E65-AC0C-46AF-9EC0-19C697170E4F}" type="presParOf" srcId="{D771EAF4-54C3-4601-8075-8FDEE82949FB}" destId="{1112FCAC-967A-481E-B23B-0F7CD123E94C}" srcOrd="1" destOrd="0" presId="urn:microsoft.com/office/officeart/2005/8/layout/vList4#2"/>
    <dgm:cxn modelId="{B5EB8432-3421-4DF3-B607-203304BEE843}" type="presParOf" srcId="{D771EAF4-54C3-4601-8075-8FDEE82949FB}" destId="{EFE928A4-A083-426C-A0AA-4C53433BC39F}" srcOrd="2" destOrd="0" presId="urn:microsoft.com/office/officeart/2005/8/layout/vList4#2"/>
    <dgm:cxn modelId="{947665A8-E98D-4EA8-A9DF-8252A40CCE6B}" type="presParOf" srcId="{EFE928A4-A083-426C-A0AA-4C53433BC39F}" destId="{E0931FFF-0E68-4A68-95BB-711029ECCD1D}" srcOrd="0" destOrd="0" presId="urn:microsoft.com/office/officeart/2005/8/layout/vList4#2"/>
    <dgm:cxn modelId="{96CAF1A3-1331-4C26-85AA-BC168C93BE48}" type="presParOf" srcId="{EFE928A4-A083-426C-A0AA-4C53433BC39F}" destId="{76D4CE8E-72EE-4876-AFC2-A5F1DABE60A7}" srcOrd="1" destOrd="0" presId="urn:microsoft.com/office/officeart/2005/8/layout/vList4#2"/>
    <dgm:cxn modelId="{EA0FD5F1-882B-41DC-8472-7E201A6BDBC0}" type="presParOf" srcId="{EFE928A4-A083-426C-A0AA-4C53433BC39F}" destId="{AABC5E7F-0B9B-49BB-82AB-235ED39CB31C}" srcOrd="2" destOrd="0" presId="urn:microsoft.com/office/officeart/2005/8/layout/vList4#2"/>
    <dgm:cxn modelId="{6DD56FDF-DCCC-4022-815B-BF8D88E8F723}" type="presParOf" srcId="{D771EAF4-54C3-4601-8075-8FDEE82949FB}" destId="{8E261810-A992-4EB7-AB90-31BDC052279E}" srcOrd="3" destOrd="0" presId="urn:microsoft.com/office/officeart/2005/8/layout/vList4#2"/>
    <dgm:cxn modelId="{1F7E0331-7D5C-4A2A-A88B-F123D63720B1}" type="presParOf" srcId="{D771EAF4-54C3-4601-8075-8FDEE82949FB}" destId="{2625C168-28DB-445B-8D43-12DC365BECC6}" srcOrd="4" destOrd="0" presId="urn:microsoft.com/office/officeart/2005/8/layout/vList4#2"/>
    <dgm:cxn modelId="{1D607F63-9915-4665-BB6A-536ADE2F2309}" type="presParOf" srcId="{2625C168-28DB-445B-8D43-12DC365BECC6}" destId="{E7F81CE7-B527-4B70-A17D-0236F2498D32}" srcOrd="0" destOrd="0" presId="urn:microsoft.com/office/officeart/2005/8/layout/vList4#2"/>
    <dgm:cxn modelId="{156ED536-E48C-4239-A990-1402FE9048FF}" type="presParOf" srcId="{2625C168-28DB-445B-8D43-12DC365BECC6}" destId="{1965D47E-B178-4603-8BCF-09143F9A9685}" srcOrd="1" destOrd="0" presId="urn:microsoft.com/office/officeart/2005/8/layout/vList4#2"/>
    <dgm:cxn modelId="{84D6F118-9A92-4292-9690-C3CEEA97433B}" type="presParOf" srcId="{2625C168-28DB-445B-8D43-12DC365BECC6}" destId="{D15CC57C-ACE2-4BFC-9129-EDB679D27FAC}" srcOrd="2" destOrd="0" presId="urn:microsoft.com/office/officeart/2005/8/layout/vList4#2"/>
    <dgm:cxn modelId="{7F636C74-406B-4071-BAB4-67816258E7D4}" type="presParOf" srcId="{D771EAF4-54C3-4601-8075-8FDEE82949FB}" destId="{D5C7555E-3A4C-48A2-BD3E-14F3A294484E}" srcOrd="5" destOrd="0" presId="urn:microsoft.com/office/officeart/2005/8/layout/vList4#2"/>
    <dgm:cxn modelId="{D3FAD9B1-52A8-4F89-A3DA-A91E8E4E7774}" type="presParOf" srcId="{D771EAF4-54C3-4601-8075-8FDEE82949FB}" destId="{8640F6AB-A705-4DA6-BC82-862F4BFE93CE}" srcOrd="6" destOrd="0" presId="urn:microsoft.com/office/officeart/2005/8/layout/vList4#2"/>
    <dgm:cxn modelId="{A77D2DF1-9D16-4CDA-A761-BB42F21F051F}" type="presParOf" srcId="{8640F6AB-A705-4DA6-BC82-862F4BFE93CE}" destId="{D24F7DBD-F649-4156-A6DB-35A2C0E25243}" srcOrd="0" destOrd="0" presId="urn:microsoft.com/office/officeart/2005/8/layout/vList4#2"/>
    <dgm:cxn modelId="{3D09E630-E193-4E5F-B20B-4523D4D3CDD5}" type="presParOf" srcId="{8640F6AB-A705-4DA6-BC82-862F4BFE93CE}" destId="{5268D158-64D9-43F9-A20D-344DC3009562}" srcOrd="1" destOrd="0" presId="urn:microsoft.com/office/officeart/2005/8/layout/vList4#2"/>
    <dgm:cxn modelId="{D0BA098A-AC1C-4A96-983A-285EB531B8BA}" type="presParOf" srcId="{8640F6AB-A705-4DA6-BC82-862F4BFE93CE}" destId="{19E606FB-629D-4EFB-86CE-9F3F17C0FFDD}" srcOrd="2" destOrd="0" presId="urn:microsoft.com/office/officeart/2005/8/layout/vList4#2"/>
    <dgm:cxn modelId="{533F31A7-49FA-4808-B4B3-3C63F7C442A2}" type="presParOf" srcId="{D771EAF4-54C3-4601-8075-8FDEE82949FB}" destId="{6C9B5BA2-693F-4B4A-BE0E-3AA5AD1BEE93}" srcOrd="7" destOrd="0" presId="urn:microsoft.com/office/officeart/2005/8/layout/vList4#2"/>
    <dgm:cxn modelId="{53897090-FFDC-404D-855E-590EB40D5D50}" type="presParOf" srcId="{D771EAF4-54C3-4601-8075-8FDEE82949FB}" destId="{D9071523-B1CE-4788-9703-B85BD013CAE0}" srcOrd="8" destOrd="0" presId="urn:microsoft.com/office/officeart/2005/8/layout/vList4#2"/>
    <dgm:cxn modelId="{53A23EA4-B660-41D2-BD17-CBB76F64F015}" type="presParOf" srcId="{D9071523-B1CE-4788-9703-B85BD013CAE0}" destId="{9AAB5AC8-DA33-4C9D-8E4F-A69CD846E633}" srcOrd="0" destOrd="0" presId="urn:microsoft.com/office/officeart/2005/8/layout/vList4#2"/>
    <dgm:cxn modelId="{B4F79545-1A69-43F8-820A-1401D1D0B1BA}" type="presParOf" srcId="{D9071523-B1CE-4788-9703-B85BD013CAE0}" destId="{38FC46AA-11C6-4C5B-AF4F-CC972F5591F1}" srcOrd="1" destOrd="0" presId="urn:microsoft.com/office/officeart/2005/8/layout/vList4#2"/>
    <dgm:cxn modelId="{4A7D926D-0E8E-4B9A-9766-4A93E1947652}" type="presParOf" srcId="{D9071523-B1CE-4788-9703-B85BD013CAE0}" destId="{0503CE51-E009-470A-800E-58E859123F7A}" srcOrd="2" destOrd="0" presId="urn:microsoft.com/office/officeart/2005/8/layout/vList4#2"/>
    <dgm:cxn modelId="{88C884FB-EB85-426B-AE32-86F7759B89DB}" type="presParOf" srcId="{D771EAF4-54C3-4601-8075-8FDEE82949FB}" destId="{82127380-79F1-4932-A0D0-55E48934C20A}" srcOrd="9" destOrd="0" presId="urn:microsoft.com/office/officeart/2005/8/layout/vList4#2"/>
    <dgm:cxn modelId="{8E63D927-452F-4E88-A2E0-D6411BFEF25C}" type="presParOf" srcId="{D771EAF4-54C3-4601-8075-8FDEE82949FB}" destId="{15093467-59BF-48A2-A979-8AB0CBCF00BB}" srcOrd="10" destOrd="0" presId="urn:microsoft.com/office/officeart/2005/8/layout/vList4#2"/>
    <dgm:cxn modelId="{0BC65E36-B031-4674-90A0-C7413B76380E}" type="presParOf" srcId="{15093467-59BF-48A2-A979-8AB0CBCF00BB}" destId="{89918F4A-0D26-46FB-AE0B-63833B9DF8E7}" srcOrd="0" destOrd="0" presId="urn:microsoft.com/office/officeart/2005/8/layout/vList4#2"/>
    <dgm:cxn modelId="{6CF1F2C9-E507-404B-A4B9-44BF66D0A86C}" type="presParOf" srcId="{15093467-59BF-48A2-A979-8AB0CBCF00BB}" destId="{BC917BF3-4F1A-4CB1-B259-12D4A93D19D5}" srcOrd="1" destOrd="0" presId="urn:microsoft.com/office/officeart/2005/8/layout/vList4#2"/>
    <dgm:cxn modelId="{2A8F9C03-BB60-430C-88DF-89EF39FF5D67}" type="presParOf" srcId="{15093467-59BF-48A2-A979-8AB0CBCF00BB}" destId="{4A794274-9186-41CA-A063-8FF07331961E}" srcOrd="2" destOrd="0" presId="urn:microsoft.com/office/officeart/2005/8/layout/vList4#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EC176-D019-4F53-B550-1B106F5F81B3}">
      <dsp:nvSpPr>
        <dsp:cNvPr id="0" name=""/>
        <dsp:cNvSpPr/>
      </dsp:nvSpPr>
      <dsp:spPr>
        <a:xfrm>
          <a:off x="0" y="4372"/>
          <a:ext cx="4232960" cy="806090"/>
        </a:xfrm>
        <a:prstGeom prst="roundRect">
          <a:avLst>
            <a:gd name="adj" fmla="val 10000"/>
          </a:avLst>
        </a:prstGeom>
        <a:solidFill>
          <a:srgbClr val="FFFFEF"/>
        </a:solidFill>
        <a:ln w="19050">
          <a:solidFill>
            <a:srgbClr val="00B0F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solidFill>
                <a:srgbClr val="000099"/>
              </a:solidFill>
              <a:latin typeface="Calibri"/>
              <a:ea typeface="+mn-ea"/>
              <a:cs typeface="+mn-cs"/>
            </a:rPr>
            <a:t> </a:t>
          </a:r>
          <a:endParaRPr lang="en-US" sz="1400" b="1" kern="1200" dirty="0">
            <a:solidFill>
              <a:srgbClr val="000099"/>
            </a:solidFill>
            <a:latin typeface="Calibri"/>
            <a:ea typeface="+mn-ea"/>
            <a:cs typeface="+mn-cs"/>
          </a:endParaRPr>
        </a:p>
      </dsp:txBody>
      <dsp:txXfrm>
        <a:off x="927201" y="4372"/>
        <a:ext cx="3305758" cy="806090"/>
      </dsp:txXfrm>
    </dsp:sp>
    <dsp:sp modelId="{A8BA7703-1894-478D-B6C2-5BCF5E686B72}">
      <dsp:nvSpPr>
        <dsp:cNvPr id="0" name=""/>
        <dsp:cNvSpPr/>
      </dsp:nvSpPr>
      <dsp:spPr>
        <a:xfrm>
          <a:off x="89942" y="0"/>
          <a:ext cx="827924" cy="814834"/>
        </a:xfrm>
        <a:prstGeom prst="roundRect">
          <a:avLst>
            <a:gd name="adj" fmla="val 10000"/>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38606B0-D2F1-4CA5-9F7B-22CFA5C24772}">
      <dsp:nvSpPr>
        <dsp:cNvPr id="0" name=""/>
        <dsp:cNvSpPr/>
      </dsp:nvSpPr>
      <dsp:spPr>
        <a:xfrm>
          <a:off x="0" y="901115"/>
          <a:ext cx="4232960" cy="806090"/>
        </a:xfrm>
        <a:prstGeom prst="roundRect">
          <a:avLst>
            <a:gd name="adj" fmla="val 10000"/>
          </a:avLst>
        </a:prstGeom>
        <a:solidFill>
          <a:srgbClr val="FFFFEF"/>
        </a:solidFill>
        <a:ln w="19050">
          <a:solidFill>
            <a:srgbClr val="00B0F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endParaRPr lang="en-US" sz="1400" kern="1200" dirty="0">
            <a:solidFill>
              <a:sysClr val="windowText" lastClr="000000">
                <a:hueOff val="0"/>
                <a:satOff val="0"/>
                <a:lumOff val="0"/>
                <a:alphaOff val="0"/>
              </a:sysClr>
            </a:solidFill>
            <a:latin typeface="Calibri"/>
            <a:ea typeface="+mn-ea"/>
            <a:cs typeface="+mn-cs"/>
          </a:endParaRPr>
        </a:p>
      </dsp:txBody>
      <dsp:txXfrm>
        <a:off x="927201" y="901115"/>
        <a:ext cx="3305758" cy="806090"/>
      </dsp:txXfrm>
    </dsp:sp>
    <dsp:sp modelId="{609C4954-4359-42C4-979A-5BB897121A73}">
      <dsp:nvSpPr>
        <dsp:cNvPr id="0" name=""/>
        <dsp:cNvSpPr/>
      </dsp:nvSpPr>
      <dsp:spPr>
        <a:xfrm>
          <a:off x="89942" y="895443"/>
          <a:ext cx="827924" cy="817433"/>
        </a:xfrm>
        <a:prstGeom prst="roundRect">
          <a:avLst>
            <a:gd name="adj" fmla="val 10000"/>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5433DA4-A4A8-4088-9AB7-CAA594D51E74}">
      <dsp:nvSpPr>
        <dsp:cNvPr id="0" name=""/>
        <dsp:cNvSpPr/>
      </dsp:nvSpPr>
      <dsp:spPr>
        <a:xfrm>
          <a:off x="0" y="1781167"/>
          <a:ext cx="4232960" cy="806090"/>
        </a:xfrm>
        <a:prstGeom prst="roundRect">
          <a:avLst>
            <a:gd name="adj" fmla="val 10000"/>
          </a:avLst>
        </a:prstGeom>
        <a:solidFill>
          <a:srgbClr val="FFFFEF"/>
        </a:solidFill>
        <a:ln w="19050">
          <a:solidFill>
            <a:srgbClr val="00B0F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endParaRPr lang="en-US" sz="1200" kern="1200" dirty="0" smtClean="0">
            <a:solidFill>
              <a:sysClr val="windowText" lastClr="000000">
                <a:hueOff val="0"/>
                <a:satOff val="0"/>
                <a:lumOff val="0"/>
                <a:alphaOff val="0"/>
              </a:sysClr>
            </a:solidFill>
            <a:latin typeface="Calibri"/>
            <a:ea typeface="+mn-ea"/>
            <a:cs typeface="+mn-cs"/>
          </a:endParaRPr>
        </a:p>
        <a:p>
          <a:pPr lvl="0" algn="l" defTabSz="533400">
            <a:lnSpc>
              <a:spcPct val="90000"/>
            </a:lnSpc>
            <a:spcBef>
              <a:spcPct val="0"/>
            </a:spcBef>
            <a:spcAft>
              <a:spcPct val="35000"/>
            </a:spcAft>
          </a:pPr>
          <a:endParaRPr lang="en-US" sz="1200" kern="1200" dirty="0">
            <a:solidFill>
              <a:sysClr val="windowText" lastClr="000000">
                <a:hueOff val="0"/>
                <a:satOff val="0"/>
                <a:lumOff val="0"/>
                <a:alphaOff val="0"/>
              </a:sysClr>
            </a:solidFill>
            <a:latin typeface="Calibri"/>
            <a:ea typeface="+mn-ea"/>
            <a:cs typeface="+mn-cs"/>
          </a:endParaRPr>
        </a:p>
      </dsp:txBody>
      <dsp:txXfrm>
        <a:off x="927201" y="1781167"/>
        <a:ext cx="3305758" cy="806090"/>
      </dsp:txXfrm>
    </dsp:sp>
    <dsp:sp modelId="{0D813A56-043D-4CB5-95F8-95F46495B82A}">
      <dsp:nvSpPr>
        <dsp:cNvPr id="0" name=""/>
        <dsp:cNvSpPr/>
      </dsp:nvSpPr>
      <dsp:spPr>
        <a:xfrm>
          <a:off x="89942" y="1793486"/>
          <a:ext cx="827924" cy="818742"/>
        </a:xfrm>
        <a:prstGeom prst="roundRect">
          <a:avLst>
            <a:gd name="adj" fmla="val 10000"/>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7F81CE7-B527-4B70-A17D-0236F2498D32}">
      <dsp:nvSpPr>
        <dsp:cNvPr id="0" name=""/>
        <dsp:cNvSpPr/>
      </dsp:nvSpPr>
      <dsp:spPr>
        <a:xfrm>
          <a:off x="0" y="2684201"/>
          <a:ext cx="4232960" cy="806090"/>
        </a:xfrm>
        <a:prstGeom prst="roundRect">
          <a:avLst>
            <a:gd name="adj" fmla="val 10000"/>
          </a:avLst>
        </a:prstGeom>
        <a:solidFill>
          <a:srgbClr val="FFFFEF"/>
        </a:solidFill>
        <a:ln w="19050">
          <a:solidFill>
            <a:srgbClr val="00B0F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endParaRPr lang="en-US" sz="1200" kern="1200" dirty="0" smtClean="0">
            <a:solidFill>
              <a:sysClr val="windowText" lastClr="000000">
                <a:hueOff val="0"/>
                <a:satOff val="0"/>
                <a:lumOff val="0"/>
                <a:alphaOff val="0"/>
              </a:sysClr>
            </a:solidFill>
            <a:latin typeface="Calibri"/>
            <a:ea typeface="+mn-ea"/>
            <a:cs typeface="+mn-cs"/>
          </a:endParaRPr>
        </a:p>
        <a:p>
          <a:pPr lvl="0" algn="l" defTabSz="533400">
            <a:lnSpc>
              <a:spcPct val="90000"/>
            </a:lnSpc>
            <a:spcBef>
              <a:spcPct val="0"/>
            </a:spcBef>
            <a:spcAft>
              <a:spcPct val="35000"/>
            </a:spcAft>
          </a:pPr>
          <a:endParaRPr lang="en-US" sz="1200" kern="1200" dirty="0">
            <a:solidFill>
              <a:sysClr val="windowText" lastClr="000000">
                <a:hueOff val="0"/>
                <a:satOff val="0"/>
                <a:lumOff val="0"/>
                <a:alphaOff val="0"/>
              </a:sysClr>
            </a:solidFill>
            <a:latin typeface="Calibri"/>
            <a:ea typeface="+mn-ea"/>
            <a:cs typeface="+mn-cs"/>
          </a:endParaRPr>
        </a:p>
      </dsp:txBody>
      <dsp:txXfrm>
        <a:off x="927201" y="2684201"/>
        <a:ext cx="3305758" cy="806090"/>
      </dsp:txXfrm>
    </dsp:sp>
    <dsp:sp modelId="{1965D47E-B178-4603-8BCF-09143F9A9685}">
      <dsp:nvSpPr>
        <dsp:cNvPr id="0" name=""/>
        <dsp:cNvSpPr/>
      </dsp:nvSpPr>
      <dsp:spPr>
        <a:xfrm>
          <a:off x="89942" y="2692837"/>
          <a:ext cx="827924" cy="821367"/>
        </a:xfrm>
        <a:prstGeom prst="roundRect">
          <a:avLst>
            <a:gd name="adj" fmla="val 10000"/>
          </a:avLst>
        </a:prstGeom>
        <a:blipFill rotWithShape="1">
          <a:blip xmlns:r="http://schemas.openxmlformats.org/officeDocument/2006/relationships" r:embed="rId4"/>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4E55142-A1A3-400D-90F1-E56B16DC365A}">
      <dsp:nvSpPr>
        <dsp:cNvPr id="0" name=""/>
        <dsp:cNvSpPr/>
      </dsp:nvSpPr>
      <dsp:spPr>
        <a:xfrm>
          <a:off x="0" y="3594888"/>
          <a:ext cx="4232960" cy="806090"/>
        </a:xfrm>
        <a:prstGeom prst="roundRect">
          <a:avLst>
            <a:gd name="adj" fmla="val 10000"/>
          </a:avLst>
        </a:prstGeom>
        <a:solidFill>
          <a:srgbClr val="FFFFEF"/>
        </a:solidFill>
        <a:ln w="19050">
          <a:solidFill>
            <a:srgbClr val="00B0F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smtClean="0">
              <a:solidFill>
                <a:sysClr val="windowText" lastClr="000000">
                  <a:hueOff val="0"/>
                  <a:satOff val="0"/>
                  <a:lumOff val="0"/>
                  <a:alphaOff val="0"/>
                </a:sysClr>
              </a:solidFill>
              <a:latin typeface="Calibri"/>
              <a:ea typeface="+mn-ea"/>
              <a:cs typeface="+mn-cs"/>
            </a:rPr>
            <a:t>  </a:t>
          </a:r>
        </a:p>
        <a:p>
          <a:pPr lvl="0" algn="l" defTabSz="533400">
            <a:lnSpc>
              <a:spcPct val="90000"/>
            </a:lnSpc>
            <a:spcBef>
              <a:spcPct val="0"/>
            </a:spcBef>
            <a:spcAft>
              <a:spcPct val="35000"/>
            </a:spcAft>
          </a:pPr>
          <a:endParaRPr lang="en-US" sz="1200" kern="1200" dirty="0" smtClean="0">
            <a:solidFill>
              <a:sysClr val="windowText" lastClr="000000">
                <a:hueOff val="0"/>
                <a:satOff val="0"/>
                <a:lumOff val="0"/>
                <a:alphaOff val="0"/>
              </a:sysClr>
            </a:solidFill>
            <a:latin typeface="Calibri"/>
            <a:ea typeface="+mn-ea"/>
            <a:cs typeface="+mn-cs"/>
          </a:endParaRPr>
        </a:p>
      </dsp:txBody>
      <dsp:txXfrm>
        <a:off x="927201" y="3594888"/>
        <a:ext cx="3305758" cy="806090"/>
      </dsp:txXfrm>
    </dsp:sp>
    <dsp:sp modelId="{A2B95F65-2A25-481E-88B3-66D54E048136}">
      <dsp:nvSpPr>
        <dsp:cNvPr id="0" name=""/>
        <dsp:cNvSpPr/>
      </dsp:nvSpPr>
      <dsp:spPr>
        <a:xfrm>
          <a:off x="89942" y="3594813"/>
          <a:ext cx="827924" cy="824004"/>
        </a:xfrm>
        <a:prstGeom prst="roundRect">
          <a:avLst>
            <a:gd name="adj" fmla="val 10000"/>
          </a:avLst>
        </a:prstGeom>
        <a:blipFill rotWithShape="1">
          <a:blip xmlns:r="http://schemas.openxmlformats.org/officeDocument/2006/relationships" r:embed="rId5">
            <a:extLst/>
          </a:blip>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B68E18B-5F60-4E2C-93AB-1E6BD77EC85D}">
      <dsp:nvSpPr>
        <dsp:cNvPr id="0" name=""/>
        <dsp:cNvSpPr/>
      </dsp:nvSpPr>
      <dsp:spPr>
        <a:xfrm>
          <a:off x="0" y="4496067"/>
          <a:ext cx="4232960" cy="806090"/>
        </a:xfrm>
        <a:prstGeom prst="roundRect">
          <a:avLst>
            <a:gd name="adj" fmla="val 10000"/>
          </a:avLst>
        </a:prstGeom>
        <a:solidFill>
          <a:srgbClr val="FFFFEF"/>
        </a:solidFill>
        <a:ln w="19050">
          <a:solidFill>
            <a:srgbClr val="00B0F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endParaRPr lang="en-US" sz="1200" kern="1200" dirty="0" smtClean="0">
            <a:solidFill>
              <a:sysClr val="windowText" lastClr="000000">
                <a:hueOff val="0"/>
                <a:satOff val="0"/>
                <a:lumOff val="0"/>
                <a:alphaOff val="0"/>
              </a:sysClr>
            </a:solidFill>
            <a:latin typeface="Calibri"/>
            <a:ea typeface="+mn-ea"/>
            <a:cs typeface="+mn-cs"/>
          </a:endParaRPr>
        </a:p>
        <a:p>
          <a:pPr lvl="0" algn="l" defTabSz="533400">
            <a:lnSpc>
              <a:spcPct val="90000"/>
            </a:lnSpc>
            <a:spcBef>
              <a:spcPct val="0"/>
            </a:spcBef>
            <a:spcAft>
              <a:spcPct val="35000"/>
            </a:spcAft>
          </a:pPr>
          <a:endParaRPr lang="en-US" sz="1200" kern="1200" dirty="0" smtClean="0">
            <a:solidFill>
              <a:sysClr val="windowText" lastClr="000000">
                <a:hueOff val="0"/>
                <a:satOff val="0"/>
                <a:lumOff val="0"/>
                <a:alphaOff val="0"/>
              </a:sysClr>
            </a:solidFill>
            <a:latin typeface="Calibri"/>
            <a:ea typeface="+mn-ea"/>
            <a:cs typeface="+mn-cs"/>
          </a:endParaRPr>
        </a:p>
        <a:p>
          <a:pPr lvl="0" algn="l" defTabSz="533400">
            <a:lnSpc>
              <a:spcPct val="90000"/>
            </a:lnSpc>
            <a:spcBef>
              <a:spcPct val="0"/>
            </a:spcBef>
            <a:spcAft>
              <a:spcPct val="35000"/>
            </a:spcAft>
          </a:pPr>
          <a:endParaRPr lang="en-US" sz="1200" kern="1200" dirty="0" smtClean="0">
            <a:solidFill>
              <a:sysClr val="windowText" lastClr="000000">
                <a:hueOff val="0"/>
                <a:satOff val="0"/>
                <a:lumOff val="0"/>
                <a:alphaOff val="0"/>
              </a:sysClr>
            </a:solidFill>
            <a:latin typeface="Calibri"/>
            <a:ea typeface="+mn-ea"/>
            <a:cs typeface="+mn-cs"/>
          </a:endParaRPr>
        </a:p>
      </dsp:txBody>
      <dsp:txXfrm>
        <a:off x="927201" y="4496067"/>
        <a:ext cx="3305758" cy="806090"/>
      </dsp:txXfrm>
    </dsp:sp>
    <dsp:sp modelId="{27321A98-8762-4483-A3F3-8773F44B3EEE}">
      <dsp:nvSpPr>
        <dsp:cNvPr id="0" name=""/>
        <dsp:cNvSpPr/>
      </dsp:nvSpPr>
      <dsp:spPr>
        <a:xfrm>
          <a:off x="89942" y="4499427"/>
          <a:ext cx="827924" cy="828002"/>
        </a:xfrm>
        <a:prstGeom prst="roundRect">
          <a:avLst>
            <a:gd name="adj" fmla="val 10000"/>
          </a:avLst>
        </a:prstGeom>
        <a:blipFill rotWithShape="1">
          <a:blip xmlns:r="http://schemas.openxmlformats.org/officeDocument/2006/relationships" r:embed="rId6"/>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433DA4-A4A8-4088-9AB7-CAA594D51E74}">
      <dsp:nvSpPr>
        <dsp:cNvPr id="0" name=""/>
        <dsp:cNvSpPr/>
      </dsp:nvSpPr>
      <dsp:spPr>
        <a:xfrm>
          <a:off x="0" y="4139"/>
          <a:ext cx="4347499" cy="763116"/>
        </a:xfrm>
        <a:prstGeom prst="roundRect">
          <a:avLst>
            <a:gd name="adj" fmla="val 10000"/>
          </a:avLst>
        </a:prstGeom>
        <a:solidFill>
          <a:srgbClr val="FFFFEF"/>
        </a:solidFill>
        <a:ln w="19050">
          <a:solidFill>
            <a:srgbClr val="00B0F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endParaRPr lang="en-US" sz="1200" b="1" kern="1200" dirty="0">
            <a:solidFill>
              <a:srgbClr val="000099"/>
            </a:solidFill>
            <a:latin typeface="Calibri"/>
            <a:ea typeface="+mn-ea"/>
            <a:cs typeface="+mn-cs"/>
          </a:endParaRPr>
        </a:p>
      </dsp:txBody>
      <dsp:txXfrm>
        <a:off x="945811" y="4139"/>
        <a:ext cx="3401688" cy="763116"/>
      </dsp:txXfrm>
    </dsp:sp>
    <dsp:sp modelId="{0D813A56-043D-4CB5-95F8-95F46495B82A}">
      <dsp:nvSpPr>
        <dsp:cNvPr id="0" name=""/>
        <dsp:cNvSpPr/>
      </dsp:nvSpPr>
      <dsp:spPr>
        <a:xfrm>
          <a:off x="97097" y="21666"/>
          <a:ext cx="827929" cy="771394"/>
        </a:xfrm>
        <a:prstGeom prst="roundRect">
          <a:avLst>
            <a:gd name="adj" fmla="val 10000"/>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0931FFF-0E68-4A68-95BB-711029ECCD1D}">
      <dsp:nvSpPr>
        <dsp:cNvPr id="0" name=""/>
        <dsp:cNvSpPr/>
      </dsp:nvSpPr>
      <dsp:spPr>
        <a:xfrm>
          <a:off x="0" y="847705"/>
          <a:ext cx="4347499" cy="1064005"/>
        </a:xfrm>
        <a:prstGeom prst="roundRect">
          <a:avLst>
            <a:gd name="adj" fmla="val 10000"/>
          </a:avLst>
        </a:prstGeom>
        <a:solidFill>
          <a:srgbClr val="FFFFEF"/>
        </a:solidFill>
        <a:ln w="19050">
          <a:solidFill>
            <a:srgbClr val="3BCCFF"/>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b="1" kern="1200" dirty="0" smtClean="0">
              <a:solidFill>
                <a:srgbClr val="000099"/>
              </a:solidFill>
              <a:latin typeface="Calibri"/>
              <a:ea typeface="+mn-ea"/>
              <a:cs typeface="+mn-cs"/>
            </a:rPr>
            <a:t> </a:t>
          </a:r>
          <a:endParaRPr lang="en-US" sz="1200" b="1" kern="1200" dirty="0">
            <a:solidFill>
              <a:srgbClr val="000099"/>
            </a:solidFill>
            <a:latin typeface="Calibri"/>
            <a:ea typeface="+mn-ea"/>
            <a:cs typeface="+mn-cs"/>
          </a:endParaRPr>
        </a:p>
        <a:p>
          <a:pPr marL="57150" lvl="1" indent="-57150" algn="l" defTabSz="355600">
            <a:lnSpc>
              <a:spcPct val="90000"/>
            </a:lnSpc>
            <a:spcBef>
              <a:spcPct val="0"/>
            </a:spcBef>
            <a:spcAft>
              <a:spcPct val="15000"/>
            </a:spcAft>
            <a:buChar char="••"/>
          </a:pPr>
          <a:endParaRPr lang="en-US" sz="800" b="1" kern="1200" dirty="0">
            <a:solidFill>
              <a:srgbClr val="000099"/>
            </a:solidFill>
            <a:latin typeface="Calibri"/>
            <a:ea typeface="+mn-ea"/>
            <a:cs typeface="+mn-cs"/>
          </a:endParaRPr>
        </a:p>
      </dsp:txBody>
      <dsp:txXfrm>
        <a:off x="945811" y="847705"/>
        <a:ext cx="3401688" cy="1064005"/>
      </dsp:txXfrm>
    </dsp:sp>
    <dsp:sp modelId="{76D4CE8E-72EE-4876-AFC2-A5F1DABE60A7}">
      <dsp:nvSpPr>
        <dsp:cNvPr id="0" name=""/>
        <dsp:cNvSpPr/>
      </dsp:nvSpPr>
      <dsp:spPr>
        <a:xfrm>
          <a:off x="97097" y="992781"/>
          <a:ext cx="827929" cy="773854"/>
        </a:xfrm>
        <a:prstGeom prst="roundRect">
          <a:avLst>
            <a:gd name="adj" fmla="val 10000"/>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7F81CE7-B527-4B70-A17D-0236F2498D32}">
      <dsp:nvSpPr>
        <dsp:cNvPr id="0" name=""/>
        <dsp:cNvSpPr/>
      </dsp:nvSpPr>
      <dsp:spPr>
        <a:xfrm>
          <a:off x="0" y="1994011"/>
          <a:ext cx="4347499" cy="763116"/>
        </a:xfrm>
        <a:prstGeom prst="roundRect">
          <a:avLst>
            <a:gd name="adj" fmla="val 10000"/>
          </a:avLst>
        </a:prstGeom>
        <a:solidFill>
          <a:srgbClr val="FFFFEF"/>
        </a:solidFill>
        <a:ln w="19050">
          <a:solidFill>
            <a:srgbClr val="3BCCFF"/>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100000"/>
            </a:lnSpc>
            <a:spcBef>
              <a:spcPct val="0"/>
            </a:spcBef>
            <a:spcAft>
              <a:spcPct val="35000"/>
            </a:spcAft>
          </a:pPr>
          <a:r>
            <a:rPr lang="en-US" sz="1500" kern="1200" dirty="0" smtClean="0">
              <a:solidFill>
                <a:sysClr val="windowText" lastClr="000000">
                  <a:hueOff val="0"/>
                  <a:satOff val="0"/>
                  <a:lumOff val="0"/>
                  <a:alphaOff val="0"/>
                </a:sysClr>
              </a:solidFill>
              <a:latin typeface="Calibri"/>
              <a:ea typeface="+mn-ea"/>
              <a:cs typeface="+mn-cs"/>
            </a:rPr>
            <a:t> </a:t>
          </a:r>
          <a:endParaRPr lang="en-US" sz="800" kern="1200" dirty="0" smtClean="0">
            <a:solidFill>
              <a:sysClr val="windowText" lastClr="000000">
                <a:hueOff val="0"/>
                <a:satOff val="0"/>
                <a:lumOff val="0"/>
                <a:alphaOff val="0"/>
              </a:sysClr>
            </a:solidFill>
            <a:latin typeface="Calibri"/>
            <a:ea typeface="+mn-ea"/>
            <a:cs typeface="+mn-cs"/>
          </a:endParaRPr>
        </a:p>
        <a:p>
          <a:pPr lvl="0" algn="l" defTabSz="666750">
            <a:lnSpc>
              <a:spcPct val="90000"/>
            </a:lnSpc>
            <a:spcBef>
              <a:spcPct val="0"/>
            </a:spcBef>
            <a:spcAft>
              <a:spcPct val="35000"/>
            </a:spcAft>
          </a:pPr>
          <a:endParaRPr lang="en-US" sz="800" kern="1200" dirty="0">
            <a:solidFill>
              <a:sysClr val="windowText" lastClr="000000">
                <a:hueOff val="0"/>
                <a:satOff val="0"/>
                <a:lumOff val="0"/>
                <a:alphaOff val="0"/>
              </a:sysClr>
            </a:solidFill>
            <a:latin typeface="Calibri"/>
            <a:ea typeface="+mn-ea"/>
            <a:cs typeface="+mn-cs"/>
          </a:endParaRPr>
        </a:p>
      </dsp:txBody>
      <dsp:txXfrm>
        <a:off x="945811" y="1994011"/>
        <a:ext cx="3401688" cy="763116"/>
      </dsp:txXfrm>
    </dsp:sp>
    <dsp:sp modelId="{1965D47E-B178-4603-8BCF-09143F9A9685}">
      <dsp:nvSpPr>
        <dsp:cNvPr id="0" name=""/>
        <dsp:cNvSpPr/>
      </dsp:nvSpPr>
      <dsp:spPr>
        <a:xfrm>
          <a:off x="97097" y="1988022"/>
          <a:ext cx="827929" cy="775093"/>
        </a:xfrm>
        <a:prstGeom prst="roundRect">
          <a:avLst>
            <a:gd name="adj" fmla="val 10000"/>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24F7DBD-F649-4156-A6DB-35A2C0E25243}">
      <dsp:nvSpPr>
        <dsp:cNvPr id="0" name=""/>
        <dsp:cNvSpPr/>
      </dsp:nvSpPr>
      <dsp:spPr>
        <a:xfrm>
          <a:off x="0" y="2846659"/>
          <a:ext cx="4347499" cy="763116"/>
        </a:xfrm>
        <a:prstGeom prst="roundRect">
          <a:avLst>
            <a:gd name="adj" fmla="val 10000"/>
          </a:avLst>
        </a:prstGeom>
        <a:solidFill>
          <a:srgbClr val="FFFFEF"/>
        </a:solidFill>
        <a:ln w="19050">
          <a:solidFill>
            <a:srgbClr val="3BCCFF"/>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endParaRPr lang="en-US" sz="1200" kern="1200" dirty="0" smtClean="0">
            <a:solidFill>
              <a:sysClr val="windowText" lastClr="000000">
                <a:hueOff val="0"/>
                <a:satOff val="0"/>
                <a:lumOff val="0"/>
                <a:alphaOff val="0"/>
              </a:sysClr>
            </a:solidFill>
            <a:latin typeface="Calibri"/>
            <a:ea typeface="+mn-ea"/>
            <a:cs typeface="+mn-cs"/>
          </a:endParaRPr>
        </a:p>
        <a:p>
          <a:pPr lvl="0" algn="l" defTabSz="533400">
            <a:lnSpc>
              <a:spcPct val="90000"/>
            </a:lnSpc>
            <a:spcBef>
              <a:spcPct val="0"/>
            </a:spcBef>
            <a:spcAft>
              <a:spcPct val="35000"/>
            </a:spcAft>
          </a:pPr>
          <a:r>
            <a:rPr lang="en-US" sz="1500" kern="1200" dirty="0" smtClean="0">
              <a:solidFill>
                <a:sysClr val="windowText" lastClr="000000">
                  <a:hueOff val="0"/>
                  <a:satOff val="0"/>
                  <a:lumOff val="0"/>
                  <a:alphaOff val="0"/>
                </a:sysClr>
              </a:solidFill>
              <a:latin typeface="Calibri"/>
              <a:ea typeface="+mn-ea"/>
              <a:cs typeface="+mn-cs"/>
            </a:rPr>
            <a:t> </a:t>
          </a:r>
          <a:endParaRPr lang="en-US" sz="1500" kern="1200" dirty="0">
            <a:solidFill>
              <a:sysClr val="windowText" lastClr="000000">
                <a:hueOff val="0"/>
                <a:satOff val="0"/>
                <a:lumOff val="0"/>
                <a:alphaOff val="0"/>
              </a:sysClr>
            </a:solidFill>
            <a:latin typeface="Calibri"/>
            <a:ea typeface="+mn-ea"/>
            <a:cs typeface="+mn-cs"/>
          </a:endParaRPr>
        </a:p>
      </dsp:txBody>
      <dsp:txXfrm>
        <a:off x="945811" y="2846659"/>
        <a:ext cx="3401688" cy="763116"/>
      </dsp:txXfrm>
    </dsp:sp>
    <dsp:sp modelId="{5268D158-64D9-43F9-A20D-344DC3009562}">
      <dsp:nvSpPr>
        <dsp:cNvPr id="0" name=""/>
        <dsp:cNvSpPr/>
      </dsp:nvSpPr>
      <dsp:spPr>
        <a:xfrm>
          <a:off x="97097" y="2839428"/>
          <a:ext cx="827929" cy="777578"/>
        </a:xfrm>
        <a:prstGeom prst="roundRect">
          <a:avLst>
            <a:gd name="adj" fmla="val 10000"/>
          </a:avLst>
        </a:prstGeom>
        <a:blipFill rotWithShape="1">
          <a:blip xmlns:r="http://schemas.openxmlformats.org/officeDocument/2006/relationships" r:embed="rId4"/>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AAB5AC8-DA33-4C9D-8E4F-A69CD846E633}">
      <dsp:nvSpPr>
        <dsp:cNvPr id="0" name=""/>
        <dsp:cNvSpPr/>
      </dsp:nvSpPr>
      <dsp:spPr>
        <a:xfrm>
          <a:off x="0" y="3701798"/>
          <a:ext cx="4347499" cy="763116"/>
        </a:xfrm>
        <a:prstGeom prst="roundRect">
          <a:avLst>
            <a:gd name="adj" fmla="val 10000"/>
          </a:avLst>
        </a:prstGeom>
        <a:solidFill>
          <a:srgbClr val="FFFFEF"/>
        </a:solidFill>
        <a:ln w="19050">
          <a:solidFill>
            <a:srgbClr val="3BCCFF"/>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endParaRPr lang="en-US" sz="1200" kern="1200" dirty="0" smtClean="0">
            <a:solidFill>
              <a:sysClr val="windowText" lastClr="000000">
                <a:hueOff val="0"/>
                <a:satOff val="0"/>
                <a:lumOff val="0"/>
                <a:alphaOff val="0"/>
              </a:sysClr>
            </a:solidFill>
            <a:latin typeface="Calibri"/>
            <a:ea typeface="+mn-ea"/>
            <a:cs typeface="+mn-cs"/>
          </a:endParaRPr>
        </a:p>
        <a:p>
          <a:pPr lvl="0" algn="l" defTabSz="533400">
            <a:lnSpc>
              <a:spcPct val="90000"/>
            </a:lnSpc>
            <a:spcBef>
              <a:spcPct val="0"/>
            </a:spcBef>
            <a:spcAft>
              <a:spcPct val="35000"/>
            </a:spcAft>
          </a:pPr>
          <a:r>
            <a:rPr lang="en-US" sz="1500" kern="1200" dirty="0" smtClean="0">
              <a:solidFill>
                <a:sysClr val="windowText" lastClr="000000">
                  <a:hueOff val="0"/>
                  <a:satOff val="0"/>
                  <a:lumOff val="0"/>
                  <a:alphaOff val="0"/>
                </a:sysClr>
              </a:solidFill>
              <a:latin typeface="Calibri"/>
              <a:ea typeface="+mn-ea"/>
              <a:cs typeface="+mn-cs"/>
            </a:rPr>
            <a:t> </a:t>
          </a:r>
          <a:endParaRPr lang="en-US" sz="1500" kern="1200" dirty="0">
            <a:solidFill>
              <a:sysClr val="windowText" lastClr="000000">
                <a:hueOff val="0"/>
                <a:satOff val="0"/>
                <a:lumOff val="0"/>
                <a:alphaOff val="0"/>
              </a:sysClr>
            </a:solidFill>
            <a:latin typeface="Calibri"/>
            <a:ea typeface="+mn-ea"/>
            <a:cs typeface="+mn-cs"/>
          </a:endParaRPr>
        </a:p>
      </dsp:txBody>
      <dsp:txXfrm>
        <a:off x="945811" y="3701798"/>
        <a:ext cx="3401688" cy="763116"/>
      </dsp:txXfrm>
    </dsp:sp>
    <dsp:sp modelId="{38FC46AA-11C6-4C5B-AF4F-CC972F5591F1}">
      <dsp:nvSpPr>
        <dsp:cNvPr id="0" name=""/>
        <dsp:cNvSpPr/>
      </dsp:nvSpPr>
      <dsp:spPr>
        <a:xfrm>
          <a:off x="97097" y="3693318"/>
          <a:ext cx="827929" cy="780075"/>
        </a:xfrm>
        <a:prstGeom prst="roundRect">
          <a:avLst>
            <a:gd name="adj" fmla="val 10000"/>
          </a:avLst>
        </a:prstGeom>
        <a:blipFill rotWithShape="1">
          <a:blip xmlns:r="http://schemas.openxmlformats.org/officeDocument/2006/relationships" r:embed="rId5"/>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9918F4A-0D26-46FB-AE0B-63833B9DF8E7}">
      <dsp:nvSpPr>
        <dsp:cNvPr id="0" name=""/>
        <dsp:cNvSpPr/>
      </dsp:nvSpPr>
      <dsp:spPr>
        <a:xfrm>
          <a:off x="0" y="4560077"/>
          <a:ext cx="4347499" cy="763116"/>
        </a:xfrm>
        <a:prstGeom prst="roundRect">
          <a:avLst>
            <a:gd name="adj" fmla="val 10000"/>
          </a:avLst>
        </a:prstGeom>
        <a:solidFill>
          <a:srgbClr val="FFFFEF"/>
        </a:solidFill>
        <a:ln w="19050">
          <a:solidFill>
            <a:srgbClr val="3BCCFF"/>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endParaRPr lang="en-US" sz="1200" kern="1200" dirty="0" smtClean="0">
            <a:solidFill>
              <a:sysClr val="windowText" lastClr="000000">
                <a:hueOff val="0"/>
                <a:satOff val="0"/>
                <a:lumOff val="0"/>
                <a:alphaOff val="0"/>
              </a:sysClr>
            </a:solidFill>
            <a:latin typeface="Calibri"/>
            <a:ea typeface="+mn-ea"/>
            <a:cs typeface="+mn-cs"/>
          </a:endParaRPr>
        </a:p>
        <a:p>
          <a:pPr lvl="0" algn="l" defTabSz="533400">
            <a:lnSpc>
              <a:spcPct val="90000"/>
            </a:lnSpc>
            <a:spcBef>
              <a:spcPct val="0"/>
            </a:spcBef>
            <a:spcAft>
              <a:spcPct val="35000"/>
            </a:spcAft>
          </a:pPr>
          <a:endParaRPr lang="en-US" sz="1500" kern="1200" dirty="0">
            <a:solidFill>
              <a:sysClr val="windowText" lastClr="000000">
                <a:hueOff val="0"/>
                <a:satOff val="0"/>
                <a:lumOff val="0"/>
                <a:alphaOff val="0"/>
              </a:sysClr>
            </a:solidFill>
            <a:latin typeface="Calibri"/>
            <a:ea typeface="+mn-ea"/>
            <a:cs typeface="+mn-cs"/>
          </a:endParaRPr>
        </a:p>
      </dsp:txBody>
      <dsp:txXfrm>
        <a:off x="945811" y="4560077"/>
        <a:ext cx="3401688" cy="763116"/>
      </dsp:txXfrm>
    </dsp:sp>
    <dsp:sp modelId="{BC917BF3-4F1A-4CB1-B259-12D4A93D19D5}">
      <dsp:nvSpPr>
        <dsp:cNvPr id="0" name=""/>
        <dsp:cNvSpPr/>
      </dsp:nvSpPr>
      <dsp:spPr>
        <a:xfrm>
          <a:off x="97097" y="4549705"/>
          <a:ext cx="827929" cy="783860"/>
        </a:xfrm>
        <a:prstGeom prst="roundRect">
          <a:avLst>
            <a:gd name="adj" fmla="val 10000"/>
          </a:avLst>
        </a:prstGeom>
        <a:blipFill rotWithShape="1">
          <a:blip xmlns:r="http://schemas.openxmlformats.org/officeDocument/2006/relationships" r:embed="rId6"/>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2">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22" name="Rectangle 2"/>
          <p:cNvSpPr>
            <a:spLocks noGrp="1" noChangeArrowheads="1"/>
          </p:cNvSpPr>
          <p:nvPr>
            <p:ph type="hdr" sz="quarter"/>
          </p:nvPr>
        </p:nvSpPr>
        <p:spPr bwMode="auto">
          <a:xfrm>
            <a:off x="0" y="0"/>
            <a:ext cx="2919413" cy="492125"/>
          </a:xfrm>
          <a:prstGeom prst="rect">
            <a:avLst/>
          </a:prstGeom>
          <a:noFill/>
          <a:ln w="9525">
            <a:noFill/>
            <a:miter lim="800000"/>
            <a:headEnd/>
            <a:tailEnd/>
          </a:ln>
          <a:effectLst/>
        </p:spPr>
        <p:txBody>
          <a:bodyPr vert="horz" wrap="square" lIns="93887" tIns="46944" rIns="93887" bIns="46944" numCol="1" anchor="t" anchorCtr="0" compatLnSpc="1">
            <a:prstTxWarp prst="textNoShape">
              <a:avLst/>
            </a:prstTxWarp>
          </a:bodyPr>
          <a:lstStyle>
            <a:lvl1pPr defTabSz="939041">
              <a:defRPr sz="1300">
                <a:solidFill>
                  <a:schemeClr val="tx1"/>
                </a:solidFill>
                <a:latin typeface="Times New Roman" pitchFamily="18" charset="0"/>
              </a:defRPr>
            </a:lvl1pPr>
          </a:lstStyle>
          <a:p>
            <a:pPr>
              <a:defRPr/>
            </a:pPr>
            <a:endParaRPr lang="en-US"/>
          </a:p>
        </p:txBody>
      </p:sp>
      <p:sp>
        <p:nvSpPr>
          <p:cNvPr id="747523" name="Rectangle 3"/>
          <p:cNvSpPr>
            <a:spLocks noGrp="1" noChangeArrowheads="1"/>
          </p:cNvSpPr>
          <p:nvPr>
            <p:ph type="dt" sz="quarter" idx="1"/>
          </p:nvPr>
        </p:nvSpPr>
        <p:spPr bwMode="auto">
          <a:xfrm>
            <a:off x="3814763" y="0"/>
            <a:ext cx="2919412" cy="492125"/>
          </a:xfrm>
          <a:prstGeom prst="rect">
            <a:avLst/>
          </a:prstGeom>
          <a:noFill/>
          <a:ln w="9525">
            <a:noFill/>
            <a:miter lim="800000"/>
            <a:headEnd/>
            <a:tailEnd/>
          </a:ln>
          <a:effectLst/>
        </p:spPr>
        <p:txBody>
          <a:bodyPr vert="horz" wrap="square" lIns="93887" tIns="46944" rIns="93887" bIns="46944" numCol="1" anchor="t" anchorCtr="0" compatLnSpc="1">
            <a:prstTxWarp prst="textNoShape">
              <a:avLst/>
            </a:prstTxWarp>
          </a:bodyPr>
          <a:lstStyle>
            <a:lvl1pPr algn="r" defTabSz="939041">
              <a:defRPr sz="1300">
                <a:solidFill>
                  <a:schemeClr val="tx1"/>
                </a:solidFill>
                <a:latin typeface="Times New Roman" pitchFamily="18" charset="0"/>
              </a:defRPr>
            </a:lvl1pPr>
          </a:lstStyle>
          <a:p>
            <a:pPr>
              <a:defRPr/>
            </a:pPr>
            <a:endParaRPr lang="en-US"/>
          </a:p>
        </p:txBody>
      </p:sp>
      <p:sp>
        <p:nvSpPr>
          <p:cNvPr id="747524" name="Rectangle 4"/>
          <p:cNvSpPr>
            <a:spLocks noGrp="1" noChangeArrowheads="1"/>
          </p:cNvSpPr>
          <p:nvPr>
            <p:ph type="ftr" sz="quarter" idx="2"/>
          </p:nvPr>
        </p:nvSpPr>
        <p:spPr bwMode="auto">
          <a:xfrm>
            <a:off x="0" y="9372600"/>
            <a:ext cx="2919413" cy="492125"/>
          </a:xfrm>
          <a:prstGeom prst="rect">
            <a:avLst/>
          </a:prstGeom>
          <a:noFill/>
          <a:ln w="9525">
            <a:noFill/>
            <a:miter lim="800000"/>
            <a:headEnd/>
            <a:tailEnd/>
          </a:ln>
          <a:effectLst/>
        </p:spPr>
        <p:txBody>
          <a:bodyPr vert="horz" wrap="square" lIns="93887" tIns="46944" rIns="93887" bIns="46944" numCol="1" anchor="b" anchorCtr="0" compatLnSpc="1">
            <a:prstTxWarp prst="textNoShape">
              <a:avLst/>
            </a:prstTxWarp>
          </a:bodyPr>
          <a:lstStyle>
            <a:lvl1pPr defTabSz="939041">
              <a:defRPr sz="1300">
                <a:solidFill>
                  <a:schemeClr val="tx1"/>
                </a:solidFill>
                <a:latin typeface="Times New Roman" pitchFamily="18" charset="0"/>
              </a:defRPr>
            </a:lvl1pPr>
          </a:lstStyle>
          <a:p>
            <a:pPr>
              <a:defRPr/>
            </a:pPr>
            <a:endParaRPr lang="en-US"/>
          </a:p>
        </p:txBody>
      </p:sp>
      <p:sp>
        <p:nvSpPr>
          <p:cNvPr id="747525" name="Rectangle 5"/>
          <p:cNvSpPr>
            <a:spLocks noGrp="1" noChangeArrowheads="1"/>
          </p:cNvSpPr>
          <p:nvPr>
            <p:ph type="sldNum" sz="quarter" idx="3"/>
          </p:nvPr>
        </p:nvSpPr>
        <p:spPr bwMode="auto">
          <a:xfrm>
            <a:off x="3814763" y="9372600"/>
            <a:ext cx="2919412" cy="492125"/>
          </a:xfrm>
          <a:prstGeom prst="rect">
            <a:avLst/>
          </a:prstGeom>
          <a:noFill/>
          <a:ln w="9525">
            <a:noFill/>
            <a:miter lim="800000"/>
            <a:headEnd/>
            <a:tailEnd/>
          </a:ln>
          <a:effectLst/>
        </p:spPr>
        <p:txBody>
          <a:bodyPr vert="horz" wrap="square" lIns="93887" tIns="46944" rIns="93887" bIns="46944" numCol="1" anchor="b" anchorCtr="0" compatLnSpc="1">
            <a:prstTxWarp prst="textNoShape">
              <a:avLst/>
            </a:prstTxWarp>
          </a:bodyPr>
          <a:lstStyle>
            <a:lvl1pPr algn="r" defTabSz="939041">
              <a:defRPr sz="1300">
                <a:solidFill>
                  <a:schemeClr val="tx1"/>
                </a:solidFill>
                <a:latin typeface="Times New Roman" pitchFamily="18" charset="0"/>
              </a:defRPr>
            </a:lvl1pPr>
          </a:lstStyle>
          <a:p>
            <a:pPr>
              <a:defRPr/>
            </a:pPr>
            <a:fld id="{66820F53-921C-4DE8-A2D5-A72907187BE7}" type="slidenum">
              <a:rPr lang="en-US"/>
              <a:pPr>
                <a:defRPr/>
              </a:pPr>
              <a:t>‹#›</a:t>
            </a:fld>
            <a:endParaRPr lang="en-US"/>
          </a:p>
        </p:txBody>
      </p:sp>
    </p:spTree>
    <p:extLst>
      <p:ext uri="{BB962C8B-B14F-4D97-AF65-F5344CB8AC3E}">
        <p14:creationId xmlns:p14="http://schemas.microsoft.com/office/powerpoint/2010/main" xmlns="" val="25508967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6530" name="Rectangle 2"/>
          <p:cNvSpPr>
            <a:spLocks noGrp="1" noChangeArrowheads="1"/>
          </p:cNvSpPr>
          <p:nvPr>
            <p:ph type="hdr" sz="quarter"/>
          </p:nvPr>
        </p:nvSpPr>
        <p:spPr bwMode="auto">
          <a:xfrm>
            <a:off x="0" y="0"/>
            <a:ext cx="2919413" cy="492125"/>
          </a:xfrm>
          <a:prstGeom prst="rect">
            <a:avLst/>
          </a:prstGeom>
          <a:noFill/>
          <a:ln w="9525">
            <a:noFill/>
            <a:miter lim="800000"/>
            <a:headEnd/>
            <a:tailEnd/>
          </a:ln>
          <a:effectLst/>
        </p:spPr>
        <p:txBody>
          <a:bodyPr vert="horz" wrap="square" lIns="93887" tIns="46944" rIns="93887" bIns="46944" numCol="1" anchor="t" anchorCtr="0" compatLnSpc="1">
            <a:prstTxWarp prst="textNoShape">
              <a:avLst/>
            </a:prstTxWarp>
          </a:bodyPr>
          <a:lstStyle>
            <a:lvl1pPr defTabSz="939041">
              <a:defRPr sz="1300">
                <a:solidFill>
                  <a:schemeClr val="tx1"/>
                </a:solidFill>
                <a:latin typeface="Times New Roman" pitchFamily="18" charset="0"/>
              </a:defRPr>
            </a:lvl1pPr>
          </a:lstStyle>
          <a:p>
            <a:pPr>
              <a:defRPr/>
            </a:pPr>
            <a:endParaRPr lang="en-US"/>
          </a:p>
        </p:txBody>
      </p:sp>
      <p:sp>
        <p:nvSpPr>
          <p:cNvPr id="406531" name="Rectangle 3"/>
          <p:cNvSpPr>
            <a:spLocks noGrp="1" noChangeArrowheads="1"/>
          </p:cNvSpPr>
          <p:nvPr>
            <p:ph type="dt" idx="1"/>
          </p:nvPr>
        </p:nvSpPr>
        <p:spPr bwMode="auto">
          <a:xfrm>
            <a:off x="3814763" y="0"/>
            <a:ext cx="2919412" cy="492125"/>
          </a:xfrm>
          <a:prstGeom prst="rect">
            <a:avLst/>
          </a:prstGeom>
          <a:noFill/>
          <a:ln w="9525">
            <a:noFill/>
            <a:miter lim="800000"/>
            <a:headEnd/>
            <a:tailEnd/>
          </a:ln>
          <a:effectLst/>
        </p:spPr>
        <p:txBody>
          <a:bodyPr vert="horz" wrap="square" lIns="93887" tIns="46944" rIns="93887" bIns="46944" numCol="1" anchor="t" anchorCtr="0" compatLnSpc="1">
            <a:prstTxWarp prst="textNoShape">
              <a:avLst/>
            </a:prstTxWarp>
          </a:bodyPr>
          <a:lstStyle>
            <a:lvl1pPr algn="r" defTabSz="939041">
              <a:defRPr sz="1300">
                <a:solidFill>
                  <a:schemeClr val="tx1"/>
                </a:solidFill>
                <a:latin typeface="Times New Roman" pitchFamily="18" charset="0"/>
              </a:defRPr>
            </a:lvl1pPr>
          </a:lstStyle>
          <a:p>
            <a:pPr>
              <a:defRPr/>
            </a:pPr>
            <a:endParaRPr lang="en-US"/>
          </a:p>
        </p:txBody>
      </p:sp>
      <p:sp>
        <p:nvSpPr>
          <p:cNvPr id="57348" name="Rectangle 4"/>
          <p:cNvSpPr>
            <a:spLocks noGrp="1" noRot="1" noChangeAspect="1" noChangeArrowheads="1" noTextEdit="1"/>
          </p:cNvSpPr>
          <p:nvPr>
            <p:ph type="sldImg" idx="2"/>
          </p:nvPr>
        </p:nvSpPr>
        <p:spPr bwMode="auto">
          <a:xfrm>
            <a:off x="903288" y="741363"/>
            <a:ext cx="4930775" cy="369887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06533" name="Rectangle 5"/>
          <p:cNvSpPr>
            <a:spLocks noGrp="1" noChangeArrowheads="1"/>
          </p:cNvSpPr>
          <p:nvPr>
            <p:ph type="body" sz="quarter" idx="3"/>
          </p:nvPr>
        </p:nvSpPr>
        <p:spPr bwMode="auto">
          <a:xfrm>
            <a:off x="673100" y="4686300"/>
            <a:ext cx="5389563" cy="4438650"/>
          </a:xfrm>
          <a:prstGeom prst="rect">
            <a:avLst/>
          </a:prstGeom>
          <a:noFill/>
          <a:ln w="9525">
            <a:noFill/>
            <a:miter lim="800000"/>
            <a:headEnd/>
            <a:tailEnd/>
          </a:ln>
          <a:effectLst/>
        </p:spPr>
        <p:txBody>
          <a:bodyPr vert="horz" wrap="square" lIns="93887" tIns="46944" rIns="93887" bIns="4694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06534" name="Rectangle 6"/>
          <p:cNvSpPr>
            <a:spLocks noGrp="1" noChangeArrowheads="1"/>
          </p:cNvSpPr>
          <p:nvPr>
            <p:ph type="ftr" sz="quarter" idx="4"/>
          </p:nvPr>
        </p:nvSpPr>
        <p:spPr bwMode="auto">
          <a:xfrm>
            <a:off x="0" y="9372600"/>
            <a:ext cx="2919413" cy="492125"/>
          </a:xfrm>
          <a:prstGeom prst="rect">
            <a:avLst/>
          </a:prstGeom>
          <a:noFill/>
          <a:ln w="9525">
            <a:noFill/>
            <a:miter lim="800000"/>
            <a:headEnd/>
            <a:tailEnd/>
          </a:ln>
          <a:effectLst/>
        </p:spPr>
        <p:txBody>
          <a:bodyPr vert="horz" wrap="square" lIns="93887" tIns="46944" rIns="93887" bIns="46944" numCol="1" anchor="b" anchorCtr="0" compatLnSpc="1">
            <a:prstTxWarp prst="textNoShape">
              <a:avLst/>
            </a:prstTxWarp>
          </a:bodyPr>
          <a:lstStyle>
            <a:lvl1pPr defTabSz="939041">
              <a:defRPr sz="1300">
                <a:solidFill>
                  <a:schemeClr val="tx1"/>
                </a:solidFill>
                <a:latin typeface="Times New Roman" pitchFamily="18" charset="0"/>
              </a:defRPr>
            </a:lvl1pPr>
          </a:lstStyle>
          <a:p>
            <a:pPr>
              <a:defRPr/>
            </a:pPr>
            <a:endParaRPr lang="en-US"/>
          </a:p>
        </p:txBody>
      </p:sp>
      <p:sp>
        <p:nvSpPr>
          <p:cNvPr id="406535" name="Rectangle 7"/>
          <p:cNvSpPr>
            <a:spLocks noGrp="1" noChangeArrowheads="1"/>
          </p:cNvSpPr>
          <p:nvPr>
            <p:ph type="sldNum" sz="quarter" idx="5"/>
          </p:nvPr>
        </p:nvSpPr>
        <p:spPr bwMode="auto">
          <a:xfrm>
            <a:off x="3814763" y="9372600"/>
            <a:ext cx="2919412" cy="492125"/>
          </a:xfrm>
          <a:prstGeom prst="rect">
            <a:avLst/>
          </a:prstGeom>
          <a:noFill/>
          <a:ln w="9525">
            <a:noFill/>
            <a:miter lim="800000"/>
            <a:headEnd/>
            <a:tailEnd/>
          </a:ln>
          <a:effectLst/>
        </p:spPr>
        <p:txBody>
          <a:bodyPr vert="horz" wrap="square" lIns="93887" tIns="46944" rIns="93887" bIns="46944" numCol="1" anchor="b" anchorCtr="0" compatLnSpc="1">
            <a:prstTxWarp prst="textNoShape">
              <a:avLst/>
            </a:prstTxWarp>
          </a:bodyPr>
          <a:lstStyle>
            <a:lvl1pPr algn="r" defTabSz="939041">
              <a:defRPr sz="1300">
                <a:solidFill>
                  <a:schemeClr val="tx1"/>
                </a:solidFill>
                <a:latin typeface="Times New Roman" pitchFamily="18" charset="0"/>
              </a:defRPr>
            </a:lvl1pPr>
          </a:lstStyle>
          <a:p>
            <a:pPr>
              <a:defRPr/>
            </a:pPr>
            <a:fld id="{5B174AD5-000D-4AD8-8843-B0650638AEA2}" type="slidenum">
              <a:rPr lang="en-US"/>
              <a:pPr>
                <a:defRPr/>
              </a:pPr>
              <a:t>‹#›</a:t>
            </a:fld>
            <a:endParaRPr lang="en-US"/>
          </a:p>
        </p:txBody>
      </p:sp>
    </p:spTree>
    <p:extLst>
      <p:ext uri="{BB962C8B-B14F-4D97-AF65-F5344CB8AC3E}">
        <p14:creationId xmlns:p14="http://schemas.microsoft.com/office/powerpoint/2010/main" xmlns="" val="31037976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901700" y="739775"/>
            <a:ext cx="4932363" cy="3698875"/>
          </a:xfrm>
          <a:solidFill>
            <a:srgbClr val="FFFFFF"/>
          </a:solidFill>
          <a:ln/>
        </p:spPr>
      </p:sp>
      <p:sp>
        <p:nvSpPr>
          <p:cNvPr id="58371" name="Rectangle 3"/>
          <p:cNvSpPr>
            <a:spLocks noGrp="1" noChangeArrowheads="1"/>
          </p:cNvSpPr>
          <p:nvPr>
            <p:ph type="body" idx="1"/>
          </p:nvPr>
        </p:nvSpPr>
        <p:spPr>
          <a:solidFill>
            <a:srgbClr val="FFFFFF"/>
          </a:solidFill>
          <a:ln>
            <a:solidFill>
              <a:srgbClr val="000000"/>
            </a:solidFill>
          </a:ln>
        </p:spPr>
        <p:txBody>
          <a:bodyPr/>
          <a:lstStyle/>
          <a:p>
            <a:endParaRPr lang="en-GB"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901700" y="739775"/>
            <a:ext cx="4932363" cy="3698875"/>
          </a:xfrm>
          <a:solidFill>
            <a:srgbClr val="FFFFFF"/>
          </a:solidFill>
          <a:ln/>
        </p:spPr>
      </p:sp>
      <p:sp>
        <p:nvSpPr>
          <p:cNvPr id="60419" name="Rectangle 3"/>
          <p:cNvSpPr>
            <a:spLocks noGrp="1" noChangeArrowheads="1"/>
          </p:cNvSpPr>
          <p:nvPr>
            <p:ph type="body" idx="1"/>
          </p:nvPr>
        </p:nvSpPr>
        <p:spPr>
          <a:solidFill>
            <a:srgbClr val="FFFFFF"/>
          </a:solidFill>
          <a:ln>
            <a:solidFill>
              <a:srgbClr val="000000"/>
            </a:solidFill>
          </a:ln>
        </p:spPr>
        <p:txBody>
          <a:bodyPr/>
          <a:lstStyle/>
          <a:p>
            <a:endParaRPr lang="en-GB"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901700" y="739775"/>
            <a:ext cx="4933950" cy="3700463"/>
          </a:xfrm>
          <a:solidFill>
            <a:srgbClr val="FFFFFF"/>
          </a:solidFill>
          <a:ln/>
        </p:spPr>
      </p:sp>
      <p:sp>
        <p:nvSpPr>
          <p:cNvPr id="71683" name="Rectangle 3"/>
          <p:cNvSpPr>
            <a:spLocks noGrp="1" noChangeArrowheads="1"/>
          </p:cNvSpPr>
          <p:nvPr>
            <p:ph type="body" idx="1"/>
          </p:nvPr>
        </p:nvSpPr>
        <p:spPr>
          <a:xfrm>
            <a:off x="673100" y="4686300"/>
            <a:ext cx="5389563" cy="4440238"/>
          </a:xfrm>
          <a:solidFill>
            <a:srgbClr val="FFFFFF"/>
          </a:solidFill>
          <a:ln>
            <a:solidFill>
              <a:srgbClr val="000000"/>
            </a:solidFill>
          </a:ln>
        </p:spPr>
        <p:txBody>
          <a:bodyPr/>
          <a:lstStyle/>
          <a:p>
            <a:endParaRPr lang="en-GB"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901700" y="739775"/>
            <a:ext cx="4933950" cy="3700463"/>
          </a:xfrm>
          <a:solidFill>
            <a:srgbClr val="FFFFFF"/>
          </a:solidFill>
          <a:ln/>
        </p:spPr>
      </p:sp>
      <p:sp>
        <p:nvSpPr>
          <p:cNvPr id="72707" name="Rectangle 3"/>
          <p:cNvSpPr>
            <a:spLocks noGrp="1" noChangeArrowheads="1"/>
          </p:cNvSpPr>
          <p:nvPr>
            <p:ph type="body" idx="1"/>
          </p:nvPr>
        </p:nvSpPr>
        <p:spPr>
          <a:xfrm>
            <a:off x="673100" y="4686300"/>
            <a:ext cx="5389563" cy="4440238"/>
          </a:xfrm>
          <a:solidFill>
            <a:srgbClr val="FFFFFF"/>
          </a:solidFill>
          <a:ln>
            <a:solidFill>
              <a:srgbClr val="000000"/>
            </a:solidFill>
          </a:ln>
        </p:spPr>
        <p:txBody>
          <a:bodyPr/>
          <a:lstStyle/>
          <a:p>
            <a:endParaRPr lang="en-GB"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901700" y="739775"/>
            <a:ext cx="4932363" cy="3698875"/>
          </a:xfrm>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p:spPr>
        <p:txBody>
          <a:bodyPr/>
          <a:lstStyle/>
          <a:p>
            <a:endParaRPr lang="en-GB"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901700" y="739775"/>
            <a:ext cx="4933950" cy="3700463"/>
          </a:xfrm>
          <a:solidFill>
            <a:srgbClr val="FFFFFF"/>
          </a:solidFill>
          <a:ln/>
        </p:spPr>
      </p:sp>
      <p:sp>
        <p:nvSpPr>
          <p:cNvPr id="58371" name="Rectangle 3"/>
          <p:cNvSpPr>
            <a:spLocks noGrp="1" noChangeArrowheads="1"/>
          </p:cNvSpPr>
          <p:nvPr>
            <p:ph type="body" idx="1"/>
          </p:nvPr>
        </p:nvSpPr>
        <p:spPr>
          <a:xfrm>
            <a:off x="673100" y="4686300"/>
            <a:ext cx="5389563" cy="4440238"/>
          </a:xfrm>
          <a:solidFill>
            <a:srgbClr val="FFFFFF"/>
          </a:solidFill>
          <a:ln>
            <a:solidFill>
              <a:srgbClr val="000000"/>
            </a:solidFill>
          </a:ln>
        </p:spPr>
        <p:txBody>
          <a:bodyPr/>
          <a:lstStyle/>
          <a:p>
            <a:endParaRPr lang="en-GB"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901700" y="739775"/>
            <a:ext cx="4933950" cy="3700463"/>
          </a:xfrm>
          <a:solidFill>
            <a:srgbClr val="FFFFFF"/>
          </a:solidFill>
          <a:ln/>
        </p:spPr>
      </p:sp>
      <p:sp>
        <p:nvSpPr>
          <p:cNvPr id="62467" name="Rectangle 3"/>
          <p:cNvSpPr>
            <a:spLocks noGrp="1" noChangeArrowheads="1"/>
          </p:cNvSpPr>
          <p:nvPr>
            <p:ph type="body" idx="1"/>
          </p:nvPr>
        </p:nvSpPr>
        <p:spPr>
          <a:xfrm>
            <a:off x="898525" y="4686300"/>
            <a:ext cx="4938713" cy="4440238"/>
          </a:xfrm>
          <a:solidFill>
            <a:srgbClr val="FFFFFF"/>
          </a:solidFill>
          <a:ln>
            <a:solidFill>
              <a:srgbClr val="000000"/>
            </a:solidFill>
          </a:ln>
        </p:spPr>
        <p:txBody>
          <a:bodyPr/>
          <a:lstStyle/>
          <a:p>
            <a:endParaRPr lang="en-GB"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901700" y="739775"/>
            <a:ext cx="4933950" cy="3700463"/>
          </a:xfrm>
          <a:solidFill>
            <a:srgbClr val="FFFFFF"/>
          </a:solidFill>
          <a:ln/>
        </p:spPr>
      </p:sp>
      <p:sp>
        <p:nvSpPr>
          <p:cNvPr id="65539" name="Rectangle 3"/>
          <p:cNvSpPr>
            <a:spLocks noGrp="1" noChangeArrowheads="1"/>
          </p:cNvSpPr>
          <p:nvPr>
            <p:ph type="body" idx="1"/>
          </p:nvPr>
        </p:nvSpPr>
        <p:spPr>
          <a:xfrm>
            <a:off x="898525" y="4686300"/>
            <a:ext cx="4938713" cy="4440238"/>
          </a:xfrm>
          <a:solidFill>
            <a:srgbClr val="FFFFFF"/>
          </a:solidFill>
          <a:ln>
            <a:solidFill>
              <a:srgbClr val="000000"/>
            </a:solidFill>
          </a:ln>
        </p:spPr>
        <p:txBody>
          <a:bodyPr/>
          <a:lstStyle/>
          <a:p>
            <a:endParaRPr lang="en-GB"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901700" y="739775"/>
            <a:ext cx="4933950" cy="3700463"/>
          </a:xfrm>
          <a:solidFill>
            <a:srgbClr val="FFFFFF"/>
          </a:solidFill>
          <a:ln/>
        </p:spPr>
      </p:sp>
      <p:sp>
        <p:nvSpPr>
          <p:cNvPr id="60419" name="Rectangle 3"/>
          <p:cNvSpPr>
            <a:spLocks noGrp="1" noChangeArrowheads="1"/>
          </p:cNvSpPr>
          <p:nvPr>
            <p:ph type="body" idx="1"/>
          </p:nvPr>
        </p:nvSpPr>
        <p:spPr>
          <a:xfrm>
            <a:off x="898525" y="4686300"/>
            <a:ext cx="4938713" cy="4440238"/>
          </a:xfrm>
          <a:solidFill>
            <a:srgbClr val="FFFFFF"/>
          </a:solidFill>
          <a:ln>
            <a:solidFill>
              <a:srgbClr val="000000"/>
            </a:solidFill>
          </a:ln>
        </p:spPr>
        <p:txBody>
          <a:bodyPr/>
          <a:lstStyle/>
          <a:p>
            <a:endParaRPr lang="en-GB"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901700" y="739775"/>
            <a:ext cx="4933950" cy="3700463"/>
          </a:xfrm>
          <a:solidFill>
            <a:srgbClr val="FFFFFF"/>
          </a:solidFill>
          <a:ln/>
        </p:spPr>
      </p:sp>
      <p:sp>
        <p:nvSpPr>
          <p:cNvPr id="61443" name="Rectangle 3"/>
          <p:cNvSpPr>
            <a:spLocks noGrp="1" noChangeArrowheads="1"/>
          </p:cNvSpPr>
          <p:nvPr>
            <p:ph type="body" idx="1"/>
          </p:nvPr>
        </p:nvSpPr>
        <p:spPr>
          <a:xfrm>
            <a:off x="898525" y="4686300"/>
            <a:ext cx="4938713" cy="4440238"/>
          </a:xfrm>
          <a:solidFill>
            <a:srgbClr val="FFFFFF"/>
          </a:solidFill>
          <a:ln>
            <a:solidFill>
              <a:srgbClr val="000000"/>
            </a:solidFill>
          </a:ln>
        </p:spPr>
        <p:txBody>
          <a:bodyPr/>
          <a:lstStyle/>
          <a:p>
            <a:endParaRPr lang="en-GB"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901700" y="739775"/>
            <a:ext cx="4932363" cy="3698875"/>
          </a:xfrm>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ln>
        </p:spPr>
        <p:txBody>
          <a:bodyPr/>
          <a:lstStyle/>
          <a:p>
            <a:endParaRPr lang="en-GB"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901700" y="739775"/>
            <a:ext cx="4932363" cy="3698875"/>
          </a:xfrm>
          <a:solidFill>
            <a:srgbClr val="FFFFFF"/>
          </a:solidFill>
          <a:ln/>
        </p:spPr>
      </p:sp>
      <p:sp>
        <p:nvSpPr>
          <p:cNvPr id="63491" name="Rectangle 3"/>
          <p:cNvSpPr>
            <a:spLocks noGrp="1" noChangeArrowheads="1"/>
          </p:cNvSpPr>
          <p:nvPr>
            <p:ph type="body" idx="1"/>
          </p:nvPr>
        </p:nvSpPr>
        <p:spPr>
          <a:solidFill>
            <a:srgbClr val="FFFFFF"/>
          </a:solidFill>
          <a:ln>
            <a:solidFill>
              <a:srgbClr val="000000"/>
            </a:solidFill>
          </a:ln>
        </p:spPr>
        <p:txBody>
          <a:bodyPr/>
          <a:lstStyle/>
          <a:p>
            <a:endParaRPr lang="en-GB"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901700" y="739775"/>
            <a:ext cx="4932363" cy="3698875"/>
          </a:xfrm>
          <a:noFill/>
          <a:ln/>
        </p:spPr>
      </p:sp>
      <p:sp>
        <p:nvSpPr>
          <p:cNvPr id="59395" name="Notes Placeholder 2"/>
          <p:cNvSpPr>
            <a:spLocks noGrp="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lIns="96653" tIns="48327" rIns="96653" bIns="48327"/>
          <a:lstStyle/>
          <a:p>
            <a:pPr>
              <a:spcBef>
                <a:spcPct val="0"/>
              </a:spcBef>
            </a:pPr>
            <a:endParaRPr lang="en-GB" altLang="en-US" smtClean="0"/>
          </a:p>
        </p:txBody>
      </p:sp>
      <p:sp>
        <p:nvSpPr>
          <p:cNvPr id="59396" name="Slide Number Placeholder 3"/>
          <p:cNvSpPr txBox="1">
            <a:spLocks noGrp="1"/>
          </p:cNvSpPr>
          <p:nvPr/>
        </p:nvSpPr>
        <p:spPr bwMode="auto">
          <a:xfrm>
            <a:off x="3814763" y="9372600"/>
            <a:ext cx="2919412"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653" tIns="48327" rIns="96653" bIns="48327" anchor="b"/>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r" eaLnBrk="1" hangingPunct="1"/>
            <a:fld id="{18FEFC48-B426-4AF6-B979-4B6A61EA14F3}" type="slidenum">
              <a:rPr lang="en-US" altLang="en-US" sz="1200">
                <a:solidFill>
                  <a:srgbClr val="000000"/>
                </a:solidFill>
                <a:latin typeface="Calibri" pitchFamily="34" charset="0"/>
                <a:cs typeface="Arial" pitchFamily="34" charset="0"/>
              </a:rPr>
              <a:pPr algn="r" eaLnBrk="1" hangingPunct="1"/>
              <a:t>62</a:t>
            </a:fld>
            <a:endParaRPr lang="en-US" altLang="en-US" sz="1200">
              <a:solidFill>
                <a:srgbClr val="000000"/>
              </a:solidFill>
              <a:latin typeface="Calibri"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2EB4C810-3408-4ED8-BB77-0A3147EE65D4}" type="datetime1">
              <a:rPr lang="en-US"/>
              <a:pPr>
                <a:defRPr/>
              </a:pPr>
              <a:t>7/7/2015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AFDB24-F4DC-4568-8488-32F7C5D13F78}" type="slidenum">
              <a:rPr lang="en-US"/>
              <a:pPr>
                <a:defRPr/>
              </a:pPr>
              <a:t>‹#›</a:t>
            </a:fld>
            <a:endParaRPr lang="en-US" dirty="0"/>
          </a:p>
        </p:txBody>
      </p:sp>
    </p:spTree>
    <p:extLst>
      <p:ext uri="{BB962C8B-B14F-4D97-AF65-F5344CB8AC3E}">
        <p14:creationId xmlns:p14="http://schemas.microsoft.com/office/powerpoint/2010/main" xmlns="" val="3586227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75D209EF-7AB0-44ED-873B-3E33161EFE26}" type="datetime1">
              <a:rPr lang="en-US"/>
              <a:pPr>
                <a:defRPr/>
              </a:pPr>
              <a:t>7/7/2015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2685A6-0C02-4727-88C2-5924865CB978}" type="slidenum">
              <a:rPr lang="en-US"/>
              <a:pPr>
                <a:defRPr/>
              </a:pPr>
              <a:t>‹#›</a:t>
            </a:fld>
            <a:endParaRPr lang="en-US" dirty="0"/>
          </a:p>
        </p:txBody>
      </p:sp>
    </p:spTree>
    <p:extLst>
      <p:ext uri="{BB962C8B-B14F-4D97-AF65-F5344CB8AC3E}">
        <p14:creationId xmlns:p14="http://schemas.microsoft.com/office/powerpoint/2010/main" xmlns="" val="816853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E82FE0D4-4AC9-4AC2-8758-6B101BA0A532}" type="datetime1">
              <a:rPr lang="en-US"/>
              <a:pPr>
                <a:defRPr/>
              </a:pPr>
              <a:t>7/7/2015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F3CF2D-6726-4B30-8F28-6954341211A7}" type="slidenum">
              <a:rPr lang="en-US"/>
              <a:pPr>
                <a:defRPr/>
              </a:pPr>
              <a:t>‹#›</a:t>
            </a:fld>
            <a:endParaRPr lang="en-US" dirty="0"/>
          </a:p>
        </p:txBody>
      </p:sp>
    </p:spTree>
    <p:extLst>
      <p:ext uri="{BB962C8B-B14F-4D97-AF65-F5344CB8AC3E}">
        <p14:creationId xmlns:p14="http://schemas.microsoft.com/office/powerpoint/2010/main" xmlns="" val="2346867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E33ADA96-7658-4E60-9F66-5F32CC5C41E4}" type="datetime1">
              <a:rPr lang="en-US"/>
              <a:pPr>
                <a:defRPr/>
              </a:pPr>
              <a:t>7/7/2015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608A08-0CDE-4F3F-A608-A61C29272CF3}" type="slidenum">
              <a:rPr lang="en-US"/>
              <a:pPr>
                <a:defRPr/>
              </a:pPr>
              <a:t>‹#›</a:t>
            </a:fld>
            <a:endParaRPr lang="en-US" dirty="0"/>
          </a:p>
        </p:txBody>
      </p:sp>
    </p:spTree>
    <p:extLst>
      <p:ext uri="{BB962C8B-B14F-4D97-AF65-F5344CB8AC3E}">
        <p14:creationId xmlns:p14="http://schemas.microsoft.com/office/powerpoint/2010/main" xmlns="" val="2108593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55F88E8-6CCE-436E-B27A-DF9710EE8840}" type="datetime1">
              <a:rPr lang="en-US"/>
              <a:pPr>
                <a:defRPr/>
              </a:pPr>
              <a:t>7/7/2015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7BDAE3-838C-41C3-AE5C-7F7802E510A0}" type="slidenum">
              <a:rPr lang="en-US"/>
              <a:pPr>
                <a:defRPr/>
              </a:pPr>
              <a:t>‹#›</a:t>
            </a:fld>
            <a:endParaRPr lang="en-US" dirty="0"/>
          </a:p>
        </p:txBody>
      </p:sp>
    </p:spTree>
    <p:extLst>
      <p:ext uri="{BB962C8B-B14F-4D97-AF65-F5344CB8AC3E}">
        <p14:creationId xmlns:p14="http://schemas.microsoft.com/office/powerpoint/2010/main" xmlns="" val="1982949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60C4A466-3E90-4E6D-B491-02D72DD153AD}" type="datetime1">
              <a:rPr lang="en-US"/>
              <a:pPr>
                <a:defRPr/>
              </a:pPr>
              <a:t>7/7/2015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E41495B-A3E8-4B29-AF3B-4AFDB5B001B3}" type="slidenum">
              <a:rPr lang="en-US"/>
              <a:pPr>
                <a:defRPr/>
              </a:pPr>
              <a:t>‹#›</a:t>
            </a:fld>
            <a:endParaRPr lang="en-US" dirty="0"/>
          </a:p>
        </p:txBody>
      </p:sp>
    </p:spTree>
    <p:extLst>
      <p:ext uri="{BB962C8B-B14F-4D97-AF65-F5344CB8AC3E}">
        <p14:creationId xmlns:p14="http://schemas.microsoft.com/office/powerpoint/2010/main" xmlns="" val="4086191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CD6BA1B4-E2AF-4107-B303-76280060A439}" type="datetime1">
              <a:rPr lang="en-US"/>
              <a:pPr>
                <a:defRPr/>
              </a:pPr>
              <a:t>7/7/2015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F61FC03-154E-4FF4-A2DB-6C068AF83A5A}" type="slidenum">
              <a:rPr lang="en-US"/>
              <a:pPr>
                <a:defRPr/>
              </a:pPr>
              <a:t>‹#›</a:t>
            </a:fld>
            <a:endParaRPr lang="en-US" dirty="0"/>
          </a:p>
        </p:txBody>
      </p:sp>
    </p:spTree>
    <p:extLst>
      <p:ext uri="{BB962C8B-B14F-4D97-AF65-F5344CB8AC3E}">
        <p14:creationId xmlns:p14="http://schemas.microsoft.com/office/powerpoint/2010/main" xmlns="" val="2153689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AE9F117C-8D02-49E8-A820-74D942951EB8}" type="datetime1">
              <a:rPr lang="en-US"/>
              <a:pPr>
                <a:defRPr/>
              </a:pPr>
              <a:t>7/7/2015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1F7EA81-68F0-4A0E-A9A9-7A7F2BD09729}" type="slidenum">
              <a:rPr lang="en-US"/>
              <a:pPr>
                <a:defRPr/>
              </a:pPr>
              <a:t>‹#›</a:t>
            </a:fld>
            <a:endParaRPr lang="en-US" dirty="0"/>
          </a:p>
        </p:txBody>
      </p:sp>
    </p:spTree>
    <p:extLst>
      <p:ext uri="{BB962C8B-B14F-4D97-AF65-F5344CB8AC3E}">
        <p14:creationId xmlns:p14="http://schemas.microsoft.com/office/powerpoint/2010/main" xmlns="" val="2359383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E615D93-57E8-4320-A868-5A483C7323A9}" type="datetime1">
              <a:rPr lang="en-US"/>
              <a:pPr>
                <a:defRPr/>
              </a:pPr>
              <a:t>7/7/2015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3F75ACE-B25B-4BD9-BA5B-1168D83A1B07}" type="slidenum">
              <a:rPr lang="en-US"/>
              <a:pPr>
                <a:defRPr/>
              </a:pPr>
              <a:t>‹#›</a:t>
            </a:fld>
            <a:endParaRPr lang="en-US" dirty="0"/>
          </a:p>
        </p:txBody>
      </p:sp>
    </p:spTree>
    <p:extLst>
      <p:ext uri="{BB962C8B-B14F-4D97-AF65-F5344CB8AC3E}">
        <p14:creationId xmlns:p14="http://schemas.microsoft.com/office/powerpoint/2010/main" xmlns="" val="3334789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E50588A-E917-4CBD-AB4E-A0831DBC853E}" type="datetime1">
              <a:rPr lang="en-US"/>
              <a:pPr>
                <a:defRPr/>
              </a:pPr>
              <a:t>7/7/2015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53565FA-1400-4007-8D6C-26527B7E8FCA}" type="slidenum">
              <a:rPr lang="en-US"/>
              <a:pPr>
                <a:defRPr/>
              </a:pPr>
              <a:t>‹#›</a:t>
            </a:fld>
            <a:endParaRPr lang="en-US" dirty="0"/>
          </a:p>
        </p:txBody>
      </p:sp>
    </p:spTree>
    <p:extLst>
      <p:ext uri="{BB962C8B-B14F-4D97-AF65-F5344CB8AC3E}">
        <p14:creationId xmlns:p14="http://schemas.microsoft.com/office/powerpoint/2010/main" xmlns="" val="2139802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E6A49FA-5B9F-41C4-9A41-6658765CDA26}" type="datetime1">
              <a:rPr lang="en-US"/>
              <a:pPr>
                <a:defRPr/>
              </a:pPr>
              <a:t>7/7/2015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7FF168-AD4D-4579-B43F-19EF4C87E425}" type="slidenum">
              <a:rPr lang="en-US"/>
              <a:pPr>
                <a:defRPr/>
              </a:pPr>
              <a:t>‹#›</a:t>
            </a:fld>
            <a:endParaRPr lang="en-US" dirty="0"/>
          </a:p>
        </p:txBody>
      </p:sp>
    </p:spTree>
    <p:extLst>
      <p:ext uri="{BB962C8B-B14F-4D97-AF65-F5344CB8AC3E}">
        <p14:creationId xmlns:p14="http://schemas.microsoft.com/office/powerpoint/2010/main" xmlns="" val="2999782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1901ECC-2C0B-4013-96DE-E3FDD21F4AC9}" type="datetime1">
              <a:rPr lang="en-US"/>
              <a:pPr>
                <a:defRPr/>
              </a:pPr>
              <a:t>7/7/2015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9B7C20A-D2E2-4758-BE13-D2C3C548F09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image" Target="../media/image31.jpe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19" Type="http://schemas.openxmlformats.org/officeDocument/2006/relationships/image" Target="../media/image48.jpe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diagramLayout" Target="../diagrams/layout1.xml"/><Relationship Id="rId7" Type="http://schemas.openxmlformats.org/officeDocument/2006/relationships/diagramLayout" Target="../diagrams/layout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openxmlformats.org/officeDocument/2006/relationships/diagramData" Target="../diagrams/data2.xml"/><Relationship Id="rId11" Type="http://schemas.microsoft.com/office/2007/relationships/diagramDrawing" Target="../diagrams/drawing2.xml"/><Relationship Id="rId5" Type="http://schemas.openxmlformats.org/officeDocument/2006/relationships/diagramColors" Target="../diagrams/colors1.xml"/><Relationship Id="rId10" Type="http://schemas.microsoft.com/office/2007/relationships/diagramDrawing" Target="../diagrams/drawing1.xml"/><Relationship Id="rId4" Type="http://schemas.openxmlformats.org/officeDocument/2006/relationships/diagramQuickStyle" Target="../diagrams/quickStyle1.xml"/><Relationship Id="rId9" Type="http://schemas.openxmlformats.org/officeDocument/2006/relationships/diagramColors" Target="../diagrams/colors2.xml"/></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6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hyperlink" Target="http://www.india-wris.nrsc.gov.in/iptrackv4"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6.emf"/></Relationships>
</file>

<file path=ppt/slides/_rels/slide6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C:\Documents and Settings\Administrator\Desktop\INCID-DELHI-09\SRTM_Basin_JPG\India.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2438400"/>
            <a:ext cx="4151313"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1" name="Picture 2" descr="C:\Documents and Settings\Administrator\Desktop\INDIA WRIS-logo-folder-pad\logo final 27 may-2.gif"/>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304800" y="3810000"/>
            <a:ext cx="2474913"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ounded Rectangle 6"/>
          <p:cNvSpPr/>
          <p:nvPr/>
        </p:nvSpPr>
        <p:spPr bwMode="auto">
          <a:xfrm>
            <a:off x="2057400" y="152400"/>
            <a:ext cx="6705600" cy="1371600"/>
          </a:xfrm>
          <a:prstGeom prst="roundRect">
            <a:avLst/>
          </a:prstGeom>
          <a:solidFill>
            <a:srgbClr val="CCECFF">
              <a:alpha val="81961"/>
            </a:srgbClr>
          </a:solidFill>
          <a:ln w="9525" cap="flat" cmpd="sng" algn="ctr">
            <a:solidFill>
              <a:schemeClr val="tx1"/>
            </a:solidFill>
            <a:prstDash val="solid"/>
            <a:round/>
            <a:headEnd type="none" w="med" len="med"/>
            <a:tailEnd type="none" w="med" len="med"/>
          </a:ln>
          <a:effectLst/>
        </p:spPr>
        <p:txBody>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eaLnBrk="1" hangingPunct="1">
              <a:defRPr/>
            </a:pPr>
            <a:r>
              <a:rPr lang="en-US" altLang="en-US" sz="4000" dirty="0" smtClean="0">
                <a:effectLst>
                  <a:outerShdw blurRad="38100" dist="38100" dir="2700000" algn="tl">
                    <a:srgbClr val="000000"/>
                  </a:outerShdw>
                </a:effectLst>
                <a:latin typeface="Calibri" pitchFamily="34" charset="0"/>
                <a:cs typeface="Times New Roman" pitchFamily="18" charset="0"/>
              </a:rPr>
              <a:t>Project : </a:t>
            </a:r>
            <a:r>
              <a:rPr lang="en-US" altLang="en-US" sz="5200" b="1" dirty="0" smtClean="0">
                <a:solidFill>
                  <a:srgbClr val="FF6600"/>
                </a:solidFill>
                <a:effectLst>
                  <a:outerShdw blurRad="38100" dist="38100" dir="2700000" algn="tl">
                    <a:srgbClr val="000000"/>
                  </a:outerShdw>
                </a:effectLst>
                <a:latin typeface="Calibri" pitchFamily="34" charset="0"/>
                <a:cs typeface="Times New Roman" pitchFamily="18" charset="0"/>
              </a:rPr>
              <a:t>In</a:t>
            </a:r>
            <a:r>
              <a:rPr lang="en-US" altLang="en-US" sz="5200" b="1" dirty="0" smtClean="0">
                <a:solidFill>
                  <a:srgbClr val="FFFFFF"/>
                </a:solidFill>
                <a:effectLst>
                  <a:outerShdw blurRad="38100" dist="38100" dir="2700000" algn="tl">
                    <a:srgbClr val="000000"/>
                  </a:outerShdw>
                </a:effectLst>
                <a:latin typeface="Calibri" pitchFamily="34" charset="0"/>
                <a:cs typeface="Times New Roman" pitchFamily="18" charset="0"/>
              </a:rPr>
              <a:t>d</a:t>
            </a:r>
            <a:r>
              <a:rPr lang="en-US" altLang="en-US" sz="5200" b="1" dirty="0" smtClean="0">
                <a:solidFill>
                  <a:srgbClr val="008000"/>
                </a:solidFill>
                <a:effectLst>
                  <a:outerShdw blurRad="38100" dist="38100" dir="2700000" algn="tl">
                    <a:srgbClr val="000000"/>
                  </a:outerShdw>
                </a:effectLst>
                <a:latin typeface="Calibri" pitchFamily="34" charset="0"/>
                <a:cs typeface="Times New Roman" pitchFamily="18" charset="0"/>
              </a:rPr>
              <a:t>ia</a:t>
            </a:r>
            <a:r>
              <a:rPr lang="en-US" altLang="en-US" sz="5400" b="1" dirty="0" smtClean="0">
                <a:solidFill>
                  <a:srgbClr val="008000"/>
                </a:solidFill>
                <a:effectLst>
                  <a:outerShdw blurRad="38100" dist="38100" dir="2700000" algn="tl">
                    <a:srgbClr val="000000"/>
                  </a:outerShdw>
                </a:effectLst>
                <a:latin typeface="Calibri" pitchFamily="34" charset="0"/>
                <a:cs typeface="Times New Roman" pitchFamily="18" charset="0"/>
              </a:rPr>
              <a:t> </a:t>
            </a:r>
            <a:r>
              <a:rPr lang="en-US" altLang="en-US" sz="4000" b="1" dirty="0" smtClean="0">
                <a:effectLst>
                  <a:outerShdw blurRad="38100" dist="38100" dir="2700000" algn="tl">
                    <a:srgbClr val="000000"/>
                  </a:outerShdw>
                </a:effectLst>
                <a:latin typeface="Calibri" pitchFamily="34" charset="0"/>
                <a:cs typeface="Times New Roman" pitchFamily="18" charset="0"/>
              </a:rPr>
              <a:t>- WRIS </a:t>
            </a:r>
            <a:r>
              <a:rPr lang="en-US" altLang="en-US" sz="2800" b="1" dirty="0" smtClean="0">
                <a:solidFill>
                  <a:srgbClr val="C00000"/>
                </a:solidFill>
                <a:effectLst>
                  <a:outerShdw blurRad="38100" dist="38100" dir="2700000" algn="tl">
                    <a:srgbClr val="000000"/>
                  </a:outerShdw>
                </a:effectLst>
                <a:latin typeface="Calibri" pitchFamily="34" charset="0"/>
                <a:cs typeface="Times New Roman" pitchFamily="18" charset="0"/>
              </a:rPr>
              <a:t>Web GIS</a:t>
            </a:r>
          </a:p>
          <a:p>
            <a:pPr eaLnBrk="1" hangingPunct="1">
              <a:defRPr/>
            </a:pPr>
            <a:r>
              <a:rPr lang="en-US" altLang="en-US" sz="2400" dirty="0" smtClean="0">
                <a:effectLst>
                  <a:outerShdw blurRad="38100" dist="38100" dir="2700000" algn="tl">
                    <a:srgbClr val="000000"/>
                  </a:outerShdw>
                </a:effectLst>
                <a:latin typeface="Calibri" pitchFamily="34" charset="0"/>
                <a:cs typeface="Times New Roman" pitchFamily="18" charset="0"/>
              </a:rPr>
              <a:t>                                                                </a:t>
            </a:r>
            <a:endParaRPr lang="en-US" altLang="en-US" sz="1800" dirty="0" smtClean="0">
              <a:solidFill>
                <a:srgbClr val="CC3300"/>
              </a:solidFill>
              <a:latin typeface="Calibri" pitchFamily="34" charset="0"/>
              <a:cs typeface="Times New Roman" pitchFamily="18" charset="0"/>
            </a:endParaRPr>
          </a:p>
        </p:txBody>
      </p:sp>
      <p:sp>
        <p:nvSpPr>
          <p:cNvPr id="8" name="Rectangle 7"/>
          <p:cNvSpPr/>
          <p:nvPr/>
        </p:nvSpPr>
        <p:spPr>
          <a:xfrm>
            <a:off x="2209800" y="1828800"/>
            <a:ext cx="6553200" cy="1200150"/>
          </a:xfrm>
          <a:prstGeom prst="rect">
            <a:avLst/>
          </a:prstGeom>
        </p:spPr>
        <p:txBody>
          <a:bodyPr>
            <a:spAutoFit/>
          </a:bodyPr>
          <a:lstStyle/>
          <a:p>
            <a:pPr algn="r" eaLnBrk="0" fontAlgn="auto" hangingPunct="0">
              <a:spcBef>
                <a:spcPts val="0"/>
              </a:spcBef>
              <a:spcAft>
                <a:spcPts val="0"/>
              </a:spcAft>
              <a:defRPr/>
            </a:pPr>
            <a:r>
              <a:rPr lang="en-US" sz="2400" dirty="0">
                <a:effectLst>
                  <a:outerShdw blurRad="38100" dist="38100" dir="2700000" algn="tl">
                    <a:srgbClr val="000000">
                      <a:alpha val="43137"/>
                    </a:srgbClr>
                  </a:outerShdw>
                </a:effectLst>
                <a:latin typeface="Arial" charset="0"/>
                <a:cs typeface="Tahoma" pitchFamily="34" charset="0"/>
              </a:rPr>
              <a:t>Generation of Database and Implementation of </a:t>
            </a:r>
          </a:p>
          <a:p>
            <a:pPr algn="r" eaLnBrk="0" fontAlgn="auto" hangingPunct="0">
              <a:spcBef>
                <a:spcPts val="0"/>
              </a:spcBef>
              <a:spcAft>
                <a:spcPts val="0"/>
              </a:spcAft>
              <a:defRPr/>
            </a:pPr>
            <a:r>
              <a:rPr lang="en-US" sz="2400" dirty="0">
                <a:effectLst>
                  <a:outerShdw blurRad="38100" dist="38100" dir="2700000" algn="tl">
                    <a:srgbClr val="000000">
                      <a:alpha val="43137"/>
                    </a:srgbClr>
                  </a:outerShdw>
                </a:effectLst>
                <a:latin typeface="Arial" charset="0"/>
                <a:cs typeface="Tahoma" pitchFamily="34" charset="0"/>
              </a:rPr>
              <a:t>Web Enabled Water Resources  Information System in the Country</a:t>
            </a:r>
          </a:p>
        </p:txBody>
      </p:sp>
      <p:pic>
        <p:nvPicPr>
          <p:cNvPr id="2054" name="Picture 6" descr="isrologo2"/>
          <p:cNvPicPr>
            <a:picLocks noChangeAspect="1" noChangeArrowheads="1"/>
          </p:cNvPicPr>
          <p:nvPr/>
        </p:nvPicPr>
        <p:blipFill>
          <a:blip r:embed="rId4" cstate="email">
            <a:clrChange>
              <a:clrFrom>
                <a:srgbClr val="FFFFFF"/>
              </a:clrFrom>
              <a:clrTo>
                <a:srgbClr val="FFFFFF">
                  <a:alpha val="0"/>
                </a:srgbClr>
              </a:clrTo>
            </a:clrChange>
            <a:lum bright="-10000"/>
            <a:extLst>
              <a:ext uri="{28A0092B-C50C-407E-A947-70E740481C1C}">
                <a14:useLocalDpi xmlns:a14="http://schemas.microsoft.com/office/drawing/2010/main" xmlns="" val="0"/>
              </a:ext>
            </a:extLst>
          </a:blip>
          <a:srcRect/>
          <a:stretch>
            <a:fillRect/>
          </a:stretch>
        </p:blipFill>
        <p:spPr bwMode="auto">
          <a:xfrm>
            <a:off x="1143000" y="430213"/>
            <a:ext cx="838200" cy="78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5" name="TextBox 8"/>
          <p:cNvSpPr txBox="1">
            <a:spLocks noChangeArrowheads="1"/>
          </p:cNvSpPr>
          <p:nvPr/>
        </p:nvSpPr>
        <p:spPr bwMode="auto">
          <a:xfrm>
            <a:off x="0" y="1295400"/>
            <a:ext cx="20574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rgbClr val="22228B"/>
                </a:solidFill>
              </a:rPr>
              <a:t>A Joint Project of CWC and ISRO</a:t>
            </a:r>
          </a:p>
        </p:txBody>
      </p:sp>
      <p:sp>
        <p:nvSpPr>
          <p:cNvPr id="58383" name="Text Box 15"/>
          <p:cNvSpPr txBox="1">
            <a:spLocks noChangeArrowheads="1"/>
          </p:cNvSpPr>
          <p:nvPr/>
        </p:nvSpPr>
        <p:spPr bwMode="auto">
          <a:xfrm>
            <a:off x="28575" y="6396038"/>
            <a:ext cx="4111625" cy="461962"/>
          </a:xfrm>
          <a:prstGeom prst="rect">
            <a:avLst/>
          </a:prstGeom>
          <a:noFill/>
          <a:ln>
            <a:noFill/>
          </a:ln>
          <a:effectLst/>
          <a:extLst>
            <a:ext uri="{909E8E84-426E-40DD-AFC4-6F175D3DCCD1}">
              <a14:hiddenFill xmlns:a14="http://schemas.microsoft.com/office/drawing/2010/main" xmlns="">
                <a:gradFill rotWithShape="0">
                  <a:gsLst>
                    <a:gs pos="0">
                      <a:srgbClr val="99CCFF"/>
                    </a:gs>
                    <a:gs pos="50000">
                      <a:schemeClr val="bg1"/>
                    </a:gs>
                    <a:gs pos="100000">
                      <a:srgbClr val="99CCFF"/>
                    </a:gs>
                  </a:gsLst>
                  <a:lin ang="5400000" scaled="1"/>
                </a:gradFill>
              </a14:hiddenFill>
            </a:ext>
            <a:ext uri="{91240B29-F687-4F45-9708-019B960494DF}">
              <a14:hiddenLine xmlns:a14="http://schemas.microsoft.com/office/drawing/2010/main" xmlns="" w="95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defRPr/>
            </a:pPr>
            <a:r>
              <a:rPr lang="en-US" altLang="en-US" sz="2400" b="1" dirty="0">
                <a:solidFill>
                  <a:srgbClr val="FF0000"/>
                </a:solidFill>
              </a:rPr>
              <a:t>www.india-wris.nrsc.gov.in</a:t>
            </a:r>
            <a:endParaRPr lang="en-GB" altLang="en-US" sz="2400" b="1" dirty="0">
              <a:solidFill>
                <a:srgbClr val="FF0000"/>
              </a:solidFill>
            </a:endParaRPr>
          </a:p>
        </p:txBody>
      </p:sp>
      <p:pic>
        <p:nvPicPr>
          <p:cNvPr id="1035" name="Picture 11"/>
          <p:cNvPicPr>
            <a:picLocks noChangeAspect="1" noChangeArrowheads="1"/>
          </p:cNvPicPr>
          <p:nvPr/>
        </p:nvPicPr>
        <p:blipFill>
          <a:blip r:embed="rId5" cstate="email"/>
          <a:srcRect/>
          <a:stretch>
            <a:fillRect/>
          </a:stretch>
        </p:blipFill>
        <p:spPr bwMode="auto">
          <a:xfrm>
            <a:off x="152400" y="381000"/>
            <a:ext cx="838200" cy="838200"/>
          </a:xfrm>
          <a:prstGeom prst="rect">
            <a:avLst/>
          </a:prstGeom>
          <a:noFill/>
          <a:ln>
            <a:noFill/>
          </a:ln>
          <a:effectLst/>
          <a:extLst>
            <a:ext uri="{909E8E84-426E-40DD-AFC4-6F175D3DCCD1}">
              <a14:hiddenFill xmlns:a14="http://schemas.microsoft.com/office/drawing/2010/main" xmlns="">
                <a:gradFill rotWithShape="1">
                  <a:gsLst>
                    <a:gs pos="0">
                      <a:srgbClr val="99CCFF"/>
                    </a:gs>
                    <a:gs pos="50000">
                      <a:schemeClr val="bg1"/>
                    </a:gs>
                    <a:gs pos="100000">
                      <a:srgbClr val="99CCFF"/>
                    </a:gs>
                  </a:gsLst>
                  <a:lin ang="5400000" scaled="1"/>
                </a:gradFill>
              </a14:hiddenFill>
            </a:ext>
            <a:ext uri="{91240B29-F687-4F45-9708-019B960494DF}">
              <a14:hiddenLine xmlns:a14="http://schemas.microsoft.com/office/drawing/2010/main" xmlns="" w="9525" cap="flat" cmpd="sng">
                <a:solidFill>
                  <a:srgbClr val="0000FF"/>
                </a:solidFill>
                <a:prstDash val="solid"/>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58" name="TextBox 1"/>
          <p:cNvSpPr txBox="1">
            <a:spLocks noChangeArrowheads="1"/>
          </p:cNvSpPr>
          <p:nvPr/>
        </p:nvSpPr>
        <p:spPr bwMode="auto">
          <a:xfrm>
            <a:off x="5791200" y="5105400"/>
            <a:ext cx="2743200"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dirty="0">
                <a:solidFill>
                  <a:srgbClr val="0000FF"/>
                </a:solidFill>
                <a:latin typeface="Arial" pitchFamily="34" charset="0"/>
              </a:rPr>
              <a:t>BY</a:t>
            </a:r>
          </a:p>
          <a:p>
            <a:pPr eaLnBrk="1" hangingPunct="1">
              <a:spcBef>
                <a:spcPct val="0"/>
              </a:spcBef>
              <a:buFontTx/>
              <a:buNone/>
            </a:pPr>
            <a:endParaRPr lang="en-US" altLang="en-US" sz="1600" dirty="0">
              <a:solidFill>
                <a:srgbClr val="0000FF"/>
              </a:solidFill>
              <a:latin typeface="Arial" pitchFamily="34" charset="0"/>
            </a:endParaRPr>
          </a:p>
          <a:p>
            <a:pPr eaLnBrk="1" hangingPunct="1">
              <a:spcBef>
                <a:spcPct val="0"/>
              </a:spcBef>
              <a:buFontTx/>
              <a:buNone/>
            </a:pPr>
            <a:r>
              <a:rPr lang="en-US" altLang="en-US" sz="2000" b="1" dirty="0">
                <a:solidFill>
                  <a:srgbClr val="0000FF"/>
                </a:solidFill>
                <a:latin typeface="Arial" pitchFamily="34" charset="0"/>
              </a:rPr>
              <a:t>ALOK PAUL KALSI</a:t>
            </a:r>
          </a:p>
          <a:p>
            <a:pPr eaLnBrk="1" hangingPunct="1">
              <a:spcBef>
                <a:spcPct val="0"/>
              </a:spcBef>
              <a:buFontTx/>
              <a:buNone/>
            </a:pPr>
            <a:r>
              <a:rPr lang="en-US" altLang="en-US" sz="1800" dirty="0">
                <a:solidFill>
                  <a:srgbClr val="0000FF"/>
                </a:solidFill>
                <a:latin typeface="Arial" pitchFamily="34" charset="0"/>
              </a:rPr>
              <a:t>Deputy Director (RS)</a:t>
            </a:r>
          </a:p>
          <a:p>
            <a:pPr eaLnBrk="1" hangingPunct="1">
              <a:spcBef>
                <a:spcPct val="0"/>
              </a:spcBef>
              <a:buFontTx/>
              <a:buNone/>
            </a:pPr>
            <a:r>
              <a:rPr lang="en-US" altLang="en-US" sz="1800" dirty="0">
                <a:solidFill>
                  <a:srgbClr val="0000FF"/>
                </a:solidFill>
                <a:latin typeface="Arial" pitchFamily="34" charset="0"/>
              </a:rPr>
              <a:t>CWC, </a:t>
            </a:r>
            <a:r>
              <a:rPr lang="en-US" altLang="en-US" sz="1800" dirty="0" smtClean="0">
                <a:solidFill>
                  <a:srgbClr val="0000FF"/>
                </a:solidFill>
                <a:latin typeface="Arial" pitchFamily="34" charset="0"/>
              </a:rPr>
              <a:t>New Delhi</a:t>
            </a:r>
            <a:endParaRPr lang="en-GB" altLang="en-US" sz="1800" dirty="0">
              <a:solidFill>
                <a:srgbClr val="0000FF"/>
              </a:solidFill>
              <a:latin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 y="1020763"/>
            <a:ext cx="8686800" cy="576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7" name="Text Box 2"/>
          <p:cNvSpPr txBox="1">
            <a:spLocks noChangeArrowheads="1"/>
          </p:cNvSpPr>
          <p:nvPr/>
        </p:nvSpPr>
        <p:spPr bwMode="auto">
          <a:xfrm>
            <a:off x="0" y="0"/>
            <a:ext cx="9144000" cy="6461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3600" b="1">
                <a:solidFill>
                  <a:srgbClr val="FFFF00"/>
                </a:solidFill>
                <a:latin typeface="Arial" pitchFamily="34" charset="0"/>
              </a:rPr>
              <a:t>India-WRIS </a:t>
            </a:r>
            <a:r>
              <a:rPr lang="en-US" altLang="en-US" sz="3600" b="1" i="1">
                <a:solidFill>
                  <a:srgbClr val="FFFF00"/>
                </a:solidFill>
                <a:latin typeface="Arial" pitchFamily="34" charset="0"/>
              </a:rPr>
              <a:t> - </a:t>
            </a:r>
            <a:r>
              <a:rPr lang="en-US" altLang="en-US" sz="3600" b="1">
                <a:solidFill>
                  <a:srgbClr val="FFFF00"/>
                </a:solidFill>
                <a:latin typeface="Arial" pitchFamily="34" charset="0"/>
              </a:rPr>
              <a:t>Database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685800"/>
            <a:ext cx="9144000" cy="614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1" name="Text Box 2"/>
          <p:cNvSpPr txBox="1">
            <a:spLocks noChangeArrowheads="1"/>
          </p:cNvSpPr>
          <p:nvPr/>
        </p:nvSpPr>
        <p:spPr bwMode="auto">
          <a:xfrm>
            <a:off x="0" y="0"/>
            <a:ext cx="9144000" cy="6461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3600" b="1">
                <a:solidFill>
                  <a:srgbClr val="FFFF00"/>
                </a:solidFill>
                <a:latin typeface="Arial" pitchFamily="34" charset="0"/>
              </a:rPr>
              <a:t>India-WRIS </a:t>
            </a:r>
            <a:r>
              <a:rPr lang="en-US" altLang="en-US" sz="3600" b="1" i="1">
                <a:solidFill>
                  <a:srgbClr val="FFFF00"/>
                </a:solidFill>
                <a:latin typeface="Arial" pitchFamily="34" charset="0"/>
              </a:rPr>
              <a:t> - </a:t>
            </a:r>
            <a:r>
              <a:rPr lang="en-US" altLang="en-US" sz="3600" b="1">
                <a:solidFill>
                  <a:srgbClr val="FFFF00"/>
                </a:solidFill>
                <a:latin typeface="Arial" pitchFamily="34" charset="0"/>
              </a:rPr>
              <a:t>Database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E:\OFFICE NEW ALL\wris-2010\brochure-india wris-feb11-10\6-0.JP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5551488" y="990600"/>
            <a:ext cx="3059112" cy="163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pic>
      <p:sp>
        <p:nvSpPr>
          <p:cNvPr id="13315" name="TextBox 6"/>
          <p:cNvSpPr txBox="1">
            <a:spLocks noChangeArrowheads="1"/>
          </p:cNvSpPr>
          <p:nvPr/>
        </p:nvSpPr>
        <p:spPr bwMode="auto">
          <a:xfrm>
            <a:off x="5334000" y="2590800"/>
            <a:ext cx="3429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b="1"/>
              <a:t>Website Launch- Dec. 10,  2009</a:t>
            </a:r>
            <a:endParaRPr lang="en-IN" altLang="en-US" sz="1800" b="1"/>
          </a:p>
        </p:txBody>
      </p:sp>
      <p:pic>
        <p:nvPicPr>
          <p:cNvPr id="13316" name="Picture 2" descr="C:\AAA\photos wris launch dec 7 2010\DSC_0184.JPG"/>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381000" y="2989263"/>
            <a:ext cx="3124200" cy="158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7" name="TextBox 8"/>
          <p:cNvSpPr txBox="1">
            <a:spLocks noChangeArrowheads="1"/>
          </p:cNvSpPr>
          <p:nvPr/>
        </p:nvSpPr>
        <p:spPr bwMode="auto">
          <a:xfrm>
            <a:off x="152400" y="4572000"/>
            <a:ext cx="3581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b="1"/>
              <a:t>Version 1.0 Launch- Dec 7, 2010</a:t>
            </a:r>
            <a:endParaRPr lang="en-IN" altLang="en-US" sz="1800" b="1"/>
          </a:p>
        </p:txBody>
      </p:sp>
      <p:pic>
        <p:nvPicPr>
          <p:cNvPr id="13318" name="Picture 2" descr="J:\DSC_0516.jpg"/>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5562600" y="2963863"/>
            <a:ext cx="3065463" cy="160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9" name="TextBox 10"/>
          <p:cNvSpPr txBox="1">
            <a:spLocks noChangeArrowheads="1"/>
          </p:cNvSpPr>
          <p:nvPr/>
        </p:nvSpPr>
        <p:spPr bwMode="auto">
          <a:xfrm>
            <a:off x="5181600" y="4506913"/>
            <a:ext cx="39624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b="1"/>
              <a:t>Version 2.0 Launch – March 22, 2012</a:t>
            </a:r>
            <a:endParaRPr lang="en-IN" altLang="en-US" sz="1800" b="1"/>
          </a:p>
        </p:txBody>
      </p:sp>
      <p:pic>
        <p:nvPicPr>
          <p:cNvPr id="13320" name="Picture 3" descr="J:\100_2247.jpg"/>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5486400" y="4953000"/>
            <a:ext cx="3062288" cy="1585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1" name="TextBox 12"/>
          <p:cNvSpPr txBox="1">
            <a:spLocks noChangeArrowheads="1"/>
          </p:cNvSpPr>
          <p:nvPr/>
        </p:nvSpPr>
        <p:spPr bwMode="auto">
          <a:xfrm>
            <a:off x="-152400" y="6564313"/>
            <a:ext cx="44196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b="1"/>
              <a:t>River Basin Atlas Release – Nov 1, 2012</a:t>
            </a:r>
            <a:endParaRPr lang="en-IN" altLang="en-US" sz="1800" b="1"/>
          </a:p>
        </p:txBody>
      </p:sp>
      <p:pic>
        <p:nvPicPr>
          <p:cNvPr id="13322" name="Picture 2" descr="C:\Users\Administrator\Pictures\test\100CANON\Atlas_photo\IMG_1195.jpg"/>
          <p:cNvPicPr>
            <a:picLocks noChangeAspect="1" noChangeArrowheads="1"/>
          </p:cNvPicPr>
          <p:nvPr/>
        </p:nvPicPr>
        <p:blipFill>
          <a:blip r:embed="rId7" cstate="email">
            <a:extLst>
              <a:ext uri="{28A0092B-C50C-407E-A947-70E740481C1C}">
                <a14:useLocalDpi xmlns:a14="http://schemas.microsoft.com/office/drawing/2010/main" xmlns="" val="0"/>
              </a:ext>
            </a:extLst>
          </a:blip>
          <a:srcRect/>
          <a:stretch>
            <a:fillRect/>
          </a:stretch>
        </p:blipFill>
        <p:spPr bwMode="auto">
          <a:xfrm>
            <a:off x="381000" y="4967288"/>
            <a:ext cx="3059113" cy="1585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3" name="TextBox 13"/>
          <p:cNvSpPr txBox="1">
            <a:spLocks noChangeArrowheads="1"/>
          </p:cNvSpPr>
          <p:nvPr/>
        </p:nvSpPr>
        <p:spPr bwMode="auto">
          <a:xfrm>
            <a:off x="5105400" y="6564313"/>
            <a:ext cx="38862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b="1"/>
              <a:t>Version 3.0 Launch Dec. 4, 2012</a:t>
            </a:r>
            <a:endParaRPr lang="en-IN" altLang="en-US" sz="1800" b="1"/>
          </a:p>
        </p:txBody>
      </p:sp>
      <p:pic>
        <p:nvPicPr>
          <p:cNvPr id="13324" name="Picture 1" descr="03.jpg"/>
          <p:cNvPicPr>
            <a:picLocks noChangeAspect="1"/>
          </p:cNvPicPr>
          <p:nvPr/>
        </p:nvPicPr>
        <p:blipFill>
          <a:blip r:embed="rId8" cstate="email">
            <a:extLst>
              <a:ext uri="{28A0092B-C50C-407E-A947-70E740481C1C}">
                <a14:useLocalDpi xmlns:a14="http://schemas.microsoft.com/office/drawing/2010/main" xmlns="" val="0"/>
              </a:ext>
            </a:extLst>
          </a:blip>
          <a:srcRect/>
          <a:stretch>
            <a:fillRect/>
          </a:stretch>
        </p:blipFill>
        <p:spPr bwMode="auto">
          <a:xfrm>
            <a:off x="290513" y="957263"/>
            <a:ext cx="3276600" cy="1633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pic>
      <p:sp>
        <p:nvSpPr>
          <p:cNvPr id="13325" name="TextBox 18"/>
          <p:cNvSpPr txBox="1">
            <a:spLocks noChangeArrowheads="1"/>
          </p:cNvSpPr>
          <p:nvPr/>
        </p:nvSpPr>
        <p:spPr bwMode="auto">
          <a:xfrm>
            <a:off x="457200" y="2601913"/>
            <a:ext cx="28956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b="1"/>
              <a:t>MOU Signing – Dec. 3, 2008</a:t>
            </a:r>
            <a:endParaRPr lang="en-IN" altLang="en-US" sz="1800" b="1"/>
          </a:p>
        </p:txBody>
      </p:sp>
      <p:sp>
        <p:nvSpPr>
          <p:cNvPr id="15" name="Rectangle 2"/>
          <p:cNvSpPr txBox="1">
            <a:spLocks noChangeArrowheads="1"/>
          </p:cNvSpPr>
          <p:nvPr/>
        </p:nvSpPr>
        <p:spPr bwMode="auto">
          <a:xfrm>
            <a:off x="0" y="0"/>
            <a:ext cx="9144000" cy="762000"/>
          </a:xfrm>
          <a:prstGeom prst="rect">
            <a:avLst/>
          </a:prstGeom>
          <a:solidFill>
            <a:srgbClr val="800000"/>
          </a:solidFill>
          <a:ln>
            <a:solidFill>
              <a:srgbClr val="000000"/>
            </a:solidFill>
            <a:miter lim="800000"/>
            <a:headEnd/>
            <a:tailEnd/>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altLang="en-US" sz="3600" b="1" dirty="0">
                <a:solidFill>
                  <a:srgbClr val="FFFF00"/>
                </a:solidFill>
                <a:latin typeface="Arial" pitchFamily="34" charset="0"/>
                <a:ea typeface="+mn-ea"/>
                <a:cs typeface="Arial" pitchFamily="34" charset="0"/>
              </a:rPr>
              <a:t>Milestones</a:t>
            </a:r>
            <a:r>
              <a:rPr lang="en-US" altLang="en-US" kern="0" dirty="0" smtClean="0">
                <a:solidFill>
                  <a:srgbClr val="FFFF00"/>
                </a:solidFill>
              </a:rPr>
              <a:t> </a:t>
            </a:r>
            <a:r>
              <a:rPr lang="en-US" altLang="en-US" sz="3600" b="1" dirty="0">
                <a:solidFill>
                  <a:srgbClr val="FFFF00"/>
                </a:solidFill>
                <a:latin typeface="Arial" pitchFamily="34" charset="0"/>
                <a:ea typeface="+mn-ea"/>
                <a:cs typeface="Arial" pitchFamily="34" charset="0"/>
              </a:rPr>
              <a:t>Achieved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0" y="0"/>
            <a:ext cx="9144000" cy="838200"/>
          </a:xfrm>
          <a:solidFill>
            <a:srgbClr val="800000"/>
          </a:solid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altLang="en-US" smtClean="0">
                <a:solidFill>
                  <a:srgbClr val="FFFF66"/>
                </a:solidFill>
              </a:rPr>
              <a:t>Major Digitization Work</a:t>
            </a:r>
          </a:p>
        </p:txBody>
      </p:sp>
      <p:sp>
        <p:nvSpPr>
          <p:cNvPr id="23555" name="Text Box 3"/>
          <p:cNvSpPr txBox="1">
            <a:spLocks noChangeArrowheads="1"/>
          </p:cNvSpPr>
          <p:nvPr/>
        </p:nvSpPr>
        <p:spPr bwMode="auto">
          <a:xfrm>
            <a:off x="457200" y="1093788"/>
            <a:ext cx="7315200" cy="1311275"/>
          </a:xfrm>
          <a:prstGeom prst="rect">
            <a:avLst/>
          </a:prstGeom>
          <a:solidFill>
            <a:srgbClr val="336600"/>
          </a:solidFill>
          <a:ln>
            <a:noFill/>
          </a:ln>
          <a:effectLst/>
          <a:extLst>
            <a:ext uri="{91240B29-F687-4F45-9708-019B960494DF}">
              <a14:hiddenLine xmlns:a14="http://schemas.microsoft.com/office/drawing/2010/main" xmlns="" w="95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74650" indent="-374650" eaLnBrk="0" hangingPunct="0">
              <a:tabLst>
                <a:tab pos="374650" algn="l"/>
              </a:tabLst>
              <a:defRPr sz="1600">
                <a:solidFill>
                  <a:srgbClr val="0000FF"/>
                </a:solidFill>
                <a:latin typeface="Arial" pitchFamily="34" charset="0"/>
              </a:defRPr>
            </a:lvl1pPr>
            <a:lvl2pPr marL="742950" indent="-285750" eaLnBrk="0" hangingPunct="0">
              <a:tabLst>
                <a:tab pos="374650" algn="l"/>
              </a:tabLst>
              <a:defRPr sz="1600">
                <a:solidFill>
                  <a:srgbClr val="0000FF"/>
                </a:solidFill>
                <a:latin typeface="Arial" pitchFamily="34" charset="0"/>
              </a:defRPr>
            </a:lvl2pPr>
            <a:lvl3pPr marL="1143000" indent="-228600" eaLnBrk="0" hangingPunct="0">
              <a:tabLst>
                <a:tab pos="374650" algn="l"/>
              </a:tabLst>
              <a:defRPr sz="1600">
                <a:solidFill>
                  <a:srgbClr val="0000FF"/>
                </a:solidFill>
                <a:latin typeface="Arial" pitchFamily="34" charset="0"/>
              </a:defRPr>
            </a:lvl3pPr>
            <a:lvl4pPr marL="1600200" indent="-228600" eaLnBrk="0" hangingPunct="0">
              <a:tabLst>
                <a:tab pos="374650" algn="l"/>
              </a:tabLst>
              <a:defRPr sz="1600">
                <a:solidFill>
                  <a:srgbClr val="0000FF"/>
                </a:solidFill>
                <a:latin typeface="Arial" pitchFamily="34" charset="0"/>
              </a:defRPr>
            </a:lvl4pPr>
            <a:lvl5pPr marL="2057400" indent="-228600" eaLnBrk="0" hangingPunct="0">
              <a:tabLst>
                <a:tab pos="374650" algn="l"/>
              </a:tabLst>
              <a:defRPr sz="1600">
                <a:solidFill>
                  <a:srgbClr val="0000FF"/>
                </a:solidFill>
                <a:latin typeface="Arial" pitchFamily="34" charset="0"/>
              </a:defRPr>
            </a:lvl5pPr>
            <a:lvl6pPr marL="2514600" indent="-228600" eaLnBrk="0" fontAlgn="base" hangingPunct="0">
              <a:spcBef>
                <a:spcPct val="0"/>
              </a:spcBef>
              <a:spcAft>
                <a:spcPct val="0"/>
              </a:spcAft>
              <a:tabLst>
                <a:tab pos="374650" algn="l"/>
              </a:tabLst>
              <a:defRPr sz="1600">
                <a:solidFill>
                  <a:srgbClr val="0000FF"/>
                </a:solidFill>
                <a:latin typeface="Arial" pitchFamily="34" charset="0"/>
              </a:defRPr>
            </a:lvl6pPr>
            <a:lvl7pPr marL="2971800" indent="-228600" eaLnBrk="0" fontAlgn="base" hangingPunct="0">
              <a:spcBef>
                <a:spcPct val="0"/>
              </a:spcBef>
              <a:spcAft>
                <a:spcPct val="0"/>
              </a:spcAft>
              <a:tabLst>
                <a:tab pos="374650" algn="l"/>
              </a:tabLst>
              <a:defRPr sz="1600">
                <a:solidFill>
                  <a:srgbClr val="0000FF"/>
                </a:solidFill>
                <a:latin typeface="Arial" pitchFamily="34" charset="0"/>
              </a:defRPr>
            </a:lvl7pPr>
            <a:lvl8pPr marL="3429000" indent="-228600" eaLnBrk="0" fontAlgn="base" hangingPunct="0">
              <a:spcBef>
                <a:spcPct val="0"/>
              </a:spcBef>
              <a:spcAft>
                <a:spcPct val="0"/>
              </a:spcAft>
              <a:tabLst>
                <a:tab pos="374650" algn="l"/>
              </a:tabLst>
              <a:defRPr sz="1600">
                <a:solidFill>
                  <a:srgbClr val="0000FF"/>
                </a:solidFill>
                <a:latin typeface="Arial" pitchFamily="34" charset="0"/>
              </a:defRPr>
            </a:lvl8pPr>
            <a:lvl9pPr marL="3886200" indent="-228600" eaLnBrk="0" fontAlgn="base" hangingPunct="0">
              <a:spcBef>
                <a:spcPct val="0"/>
              </a:spcBef>
              <a:spcAft>
                <a:spcPct val="0"/>
              </a:spcAft>
              <a:tabLst>
                <a:tab pos="374650" algn="l"/>
              </a:tabLst>
              <a:defRPr sz="1600">
                <a:solidFill>
                  <a:srgbClr val="0000FF"/>
                </a:solidFill>
                <a:latin typeface="Arial" pitchFamily="34" charset="0"/>
              </a:defRPr>
            </a:lvl9pPr>
          </a:lstStyle>
          <a:p>
            <a:pPr eaLnBrk="1" hangingPunct="1">
              <a:buFontTx/>
              <a:buChar char="•"/>
            </a:pPr>
            <a:r>
              <a:rPr lang="en-US" altLang="en-US" sz="2000">
                <a:solidFill>
                  <a:srgbClr val="FFFF66"/>
                </a:solidFill>
              </a:rPr>
              <a:t>Source: Merged Product of Cartosat – I &amp; LISS-IV data &amp; SOI</a:t>
            </a:r>
          </a:p>
          <a:p>
            <a:pPr eaLnBrk="1" hangingPunct="1">
              <a:buFontTx/>
              <a:buChar char="•"/>
            </a:pPr>
            <a:endParaRPr lang="en-US" altLang="en-US" sz="2000">
              <a:solidFill>
                <a:srgbClr val="FFFF66"/>
              </a:solidFill>
            </a:endParaRPr>
          </a:p>
          <a:p>
            <a:pPr eaLnBrk="1" hangingPunct="1">
              <a:buFontTx/>
              <a:buChar char="•"/>
            </a:pPr>
            <a:r>
              <a:rPr lang="en-US" altLang="en-US" sz="2000">
                <a:solidFill>
                  <a:srgbClr val="FFFF66"/>
                </a:solidFill>
              </a:rPr>
              <a:t>Scale: 1:50K</a:t>
            </a:r>
          </a:p>
        </p:txBody>
      </p:sp>
      <p:sp>
        <p:nvSpPr>
          <p:cNvPr id="23556" name="Text Box 4"/>
          <p:cNvSpPr txBox="1">
            <a:spLocks noChangeArrowheads="1"/>
          </p:cNvSpPr>
          <p:nvPr/>
        </p:nvSpPr>
        <p:spPr bwMode="auto">
          <a:xfrm>
            <a:off x="441325" y="2498725"/>
            <a:ext cx="7331075" cy="4054475"/>
          </a:xfrm>
          <a:prstGeom prst="rect">
            <a:avLst/>
          </a:prstGeom>
          <a:solidFill>
            <a:srgbClr val="800000"/>
          </a:solidFill>
          <a:ln>
            <a:noFill/>
          </a:ln>
          <a:effectLst/>
          <a:extLst>
            <a:ext uri="{91240B29-F687-4F45-9708-019B960494DF}">
              <a14:hiddenLine xmlns:a14="http://schemas.microsoft.com/office/drawing/2010/main" xmlns="" w="95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74650" indent="-374650" eaLnBrk="0" hangingPunct="0">
              <a:tabLst>
                <a:tab pos="374650" algn="l"/>
              </a:tabLst>
              <a:defRPr sz="1600">
                <a:solidFill>
                  <a:srgbClr val="0000FF"/>
                </a:solidFill>
                <a:latin typeface="Arial" pitchFamily="34" charset="0"/>
              </a:defRPr>
            </a:lvl1pPr>
            <a:lvl2pPr marL="742950" indent="-285750" eaLnBrk="0" hangingPunct="0">
              <a:tabLst>
                <a:tab pos="374650" algn="l"/>
              </a:tabLst>
              <a:defRPr sz="1600">
                <a:solidFill>
                  <a:srgbClr val="0000FF"/>
                </a:solidFill>
                <a:latin typeface="Arial" pitchFamily="34" charset="0"/>
              </a:defRPr>
            </a:lvl2pPr>
            <a:lvl3pPr marL="1143000" indent="-228600" eaLnBrk="0" hangingPunct="0">
              <a:tabLst>
                <a:tab pos="374650" algn="l"/>
              </a:tabLst>
              <a:defRPr sz="1600">
                <a:solidFill>
                  <a:srgbClr val="0000FF"/>
                </a:solidFill>
                <a:latin typeface="Arial" pitchFamily="34" charset="0"/>
              </a:defRPr>
            </a:lvl3pPr>
            <a:lvl4pPr marL="1600200" indent="-228600" eaLnBrk="0" hangingPunct="0">
              <a:tabLst>
                <a:tab pos="374650" algn="l"/>
              </a:tabLst>
              <a:defRPr sz="1600">
                <a:solidFill>
                  <a:srgbClr val="0000FF"/>
                </a:solidFill>
                <a:latin typeface="Arial" pitchFamily="34" charset="0"/>
              </a:defRPr>
            </a:lvl4pPr>
            <a:lvl5pPr marL="2057400" indent="-228600" eaLnBrk="0" hangingPunct="0">
              <a:tabLst>
                <a:tab pos="374650" algn="l"/>
              </a:tabLst>
              <a:defRPr sz="1600">
                <a:solidFill>
                  <a:srgbClr val="0000FF"/>
                </a:solidFill>
                <a:latin typeface="Arial" pitchFamily="34" charset="0"/>
              </a:defRPr>
            </a:lvl5pPr>
            <a:lvl6pPr marL="2514600" indent="-228600" eaLnBrk="0" fontAlgn="base" hangingPunct="0">
              <a:spcBef>
                <a:spcPct val="0"/>
              </a:spcBef>
              <a:spcAft>
                <a:spcPct val="0"/>
              </a:spcAft>
              <a:tabLst>
                <a:tab pos="374650" algn="l"/>
              </a:tabLst>
              <a:defRPr sz="1600">
                <a:solidFill>
                  <a:srgbClr val="0000FF"/>
                </a:solidFill>
                <a:latin typeface="Arial" pitchFamily="34" charset="0"/>
              </a:defRPr>
            </a:lvl6pPr>
            <a:lvl7pPr marL="2971800" indent="-228600" eaLnBrk="0" fontAlgn="base" hangingPunct="0">
              <a:spcBef>
                <a:spcPct val="0"/>
              </a:spcBef>
              <a:spcAft>
                <a:spcPct val="0"/>
              </a:spcAft>
              <a:tabLst>
                <a:tab pos="374650" algn="l"/>
              </a:tabLst>
              <a:defRPr sz="1600">
                <a:solidFill>
                  <a:srgbClr val="0000FF"/>
                </a:solidFill>
                <a:latin typeface="Arial" pitchFamily="34" charset="0"/>
              </a:defRPr>
            </a:lvl7pPr>
            <a:lvl8pPr marL="3429000" indent="-228600" eaLnBrk="0" fontAlgn="base" hangingPunct="0">
              <a:spcBef>
                <a:spcPct val="0"/>
              </a:spcBef>
              <a:spcAft>
                <a:spcPct val="0"/>
              </a:spcAft>
              <a:tabLst>
                <a:tab pos="374650" algn="l"/>
              </a:tabLst>
              <a:defRPr sz="1600">
                <a:solidFill>
                  <a:srgbClr val="0000FF"/>
                </a:solidFill>
                <a:latin typeface="Arial" pitchFamily="34" charset="0"/>
              </a:defRPr>
            </a:lvl8pPr>
            <a:lvl9pPr marL="3886200" indent="-228600" eaLnBrk="0" fontAlgn="base" hangingPunct="0">
              <a:spcBef>
                <a:spcPct val="0"/>
              </a:spcBef>
              <a:spcAft>
                <a:spcPct val="0"/>
              </a:spcAft>
              <a:tabLst>
                <a:tab pos="374650" algn="l"/>
              </a:tabLst>
              <a:defRPr sz="1600">
                <a:solidFill>
                  <a:srgbClr val="0000FF"/>
                </a:solidFill>
                <a:latin typeface="Arial" pitchFamily="34" charset="0"/>
              </a:defRPr>
            </a:lvl9pPr>
          </a:lstStyle>
          <a:p>
            <a:pPr eaLnBrk="1" hangingPunct="1">
              <a:buFontTx/>
              <a:buChar char="•"/>
              <a:defRPr/>
            </a:pPr>
            <a:r>
              <a:rPr lang="en-US" altLang="en-US" sz="2000" dirty="0" smtClean="0">
                <a:solidFill>
                  <a:srgbClr val="FFFF66"/>
                </a:solidFill>
              </a:rPr>
              <a:t>Basin/Sub-Basin/Watershed – 27/101/4566</a:t>
            </a:r>
          </a:p>
          <a:p>
            <a:pPr eaLnBrk="1" hangingPunct="1">
              <a:buFontTx/>
              <a:buChar char="•"/>
              <a:defRPr/>
            </a:pPr>
            <a:endParaRPr lang="en-US" altLang="en-US" sz="2000" dirty="0" smtClean="0">
              <a:solidFill>
                <a:srgbClr val="FFFF66"/>
              </a:solidFill>
            </a:endParaRPr>
          </a:p>
          <a:p>
            <a:pPr eaLnBrk="1" hangingPunct="1">
              <a:buFontTx/>
              <a:buChar char="•"/>
              <a:defRPr/>
            </a:pPr>
            <a:r>
              <a:rPr lang="en-US" altLang="en-US" sz="2000" dirty="0" smtClean="0">
                <a:solidFill>
                  <a:srgbClr val="FFFF66"/>
                </a:solidFill>
              </a:rPr>
              <a:t>River </a:t>
            </a:r>
            <a:r>
              <a:rPr lang="en-US" altLang="en-US" sz="2000" smtClean="0">
                <a:solidFill>
                  <a:srgbClr val="FFFF66"/>
                </a:solidFill>
              </a:rPr>
              <a:t>– 36 </a:t>
            </a:r>
            <a:r>
              <a:rPr lang="en-US" altLang="en-US" sz="2000" dirty="0" smtClean="0">
                <a:solidFill>
                  <a:srgbClr val="FFFF66"/>
                </a:solidFill>
              </a:rPr>
              <a:t>lakh km</a:t>
            </a:r>
          </a:p>
          <a:p>
            <a:pPr eaLnBrk="1" hangingPunct="1">
              <a:buFontTx/>
              <a:buChar char="•"/>
              <a:defRPr/>
            </a:pPr>
            <a:endParaRPr lang="en-US" altLang="en-US" sz="2000" dirty="0" smtClean="0">
              <a:solidFill>
                <a:srgbClr val="FFFF66"/>
              </a:solidFill>
            </a:endParaRPr>
          </a:p>
          <a:p>
            <a:pPr eaLnBrk="1" hangingPunct="1">
              <a:buFontTx/>
              <a:buChar char="•"/>
              <a:defRPr/>
            </a:pPr>
            <a:r>
              <a:rPr lang="en-US" altLang="en-US" sz="2000" dirty="0" smtClean="0">
                <a:solidFill>
                  <a:srgbClr val="FFFF66"/>
                </a:solidFill>
              </a:rPr>
              <a:t>Water bodies (</a:t>
            </a:r>
            <a:r>
              <a:rPr lang="en-US" altLang="en-US" sz="2000" dirty="0" err="1" smtClean="0">
                <a:solidFill>
                  <a:srgbClr val="FFFF66"/>
                </a:solidFill>
              </a:rPr>
              <a:t>upto</a:t>
            </a:r>
            <a:r>
              <a:rPr lang="en-US" altLang="en-US" sz="2000" dirty="0" smtClean="0">
                <a:solidFill>
                  <a:srgbClr val="FFFF66"/>
                </a:solidFill>
              </a:rPr>
              <a:t> 0.5 ha) – 8 lakh</a:t>
            </a:r>
          </a:p>
          <a:p>
            <a:pPr eaLnBrk="1" hangingPunct="1">
              <a:buFontTx/>
              <a:buChar char="•"/>
              <a:defRPr/>
            </a:pPr>
            <a:endParaRPr lang="en-US" altLang="en-US" sz="2000" dirty="0" smtClean="0">
              <a:solidFill>
                <a:srgbClr val="FFFF66"/>
              </a:solidFill>
            </a:endParaRPr>
          </a:p>
          <a:p>
            <a:pPr eaLnBrk="1" hangingPunct="1">
              <a:buFontTx/>
              <a:buChar char="•"/>
              <a:defRPr/>
            </a:pPr>
            <a:r>
              <a:rPr lang="en-US" altLang="en-US" sz="2000" dirty="0" smtClean="0">
                <a:solidFill>
                  <a:srgbClr val="FFFF66"/>
                </a:solidFill>
              </a:rPr>
              <a:t>Road Network (</a:t>
            </a:r>
            <a:r>
              <a:rPr lang="en-US" altLang="en-US" sz="2000" dirty="0" err="1" smtClean="0">
                <a:solidFill>
                  <a:srgbClr val="FFFF66"/>
                </a:solidFill>
              </a:rPr>
              <a:t>Upto</a:t>
            </a:r>
            <a:r>
              <a:rPr lang="en-US" altLang="en-US" sz="2000" dirty="0" smtClean="0">
                <a:solidFill>
                  <a:srgbClr val="FFFF66"/>
                </a:solidFill>
              </a:rPr>
              <a:t> village) – 27.0 lakh km </a:t>
            </a:r>
          </a:p>
          <a:p>
            <a:pPr eaLnBrk="1" hangingPunct="1">
              <a:buFontTx/>
              <a:buChar char="•"/>
              <a:defRPr/>
            </a:pPr>
            <a:endParaRPr lang="en-US" altLang="en-US" sz="2000" dirty="0" smtClean="0">
              <a:solidFill>
                <a:srgbClr val="FFFF66"/>
              </a:solidFill>
            </a:endParaRPr>
          </a:p>
          <a:p>
            <a:pPr eaLnBrk="1" hangingPunct="1">
              <a:buFontTx/>
              <a:buChar char="•"/>
              <a:defRPr/>
            </a:pPr>
            <a:r>
              <a:rPr lang="en-US" altLang="en-US" sz="2000" dirty="0" smtClean="0">
                <a:solidFill>
                  <a:srgbClr val="FFFF66"/>
                </a:solidFill>
              </a:rPr>
              <a:t>Settlement Location &amp; Extent – 9 lakh/8.9 lakh ( 77,798 </a:t>
            </a:r>
            <a:r>
              <a:rPr lang="en-US" altLang="en-US" sz="2000" dirty="0" err="1" smtClean="0">
                <a:solidFill>
                  <a:srgbClr val="FFFF66"/>
                </a:solidFill>
              </a:rPr>
              <a:t>sq</a:t>
            </a:r>
            <a:r>
              <a:rPr lang="en-US" altLang="en-US" sz="2000" dirty="0" smtClean="0">
                <a:solidFill>
                  <a:srgbClr val="FFFF66"/>
                </a:solidFill>
              </a:rPr>
              <a:t> km)</a:t>
            </a:r>
          </a:p>
          <a:p>
            <a:pPr eaLnBrk="1" hangingPunct="1">
              <a:buFontTx/>
              <a:buChar char="•"/>
              <a:defRPr/>
            </a:pPr>
            <a:endParaRPr lang="en-US" altLang="en-US" sz="2000" dirty="0" smtClean="0">
              <a:solidFill>
                <a:srgbClr val="FFFF66"/>
              </a:solidFill>
            </a:endParaRPr>
          </a:p>
          <a:p>
            <a:pPr eaLnBrk="1" hangingPunct="1">
              <a:buFontTx/>
              <a:buChar char="•"/>
              <a:defRPr/>
            </a:pPr>
            <a:r>
              <a:rPr lang="en-US" altLang="en-US" sz="2000" dirty="0" smtClean="0">
                <a:solidFill>
                  <a:srgbClr val="FFFF66"/>
                </a:solidFill>
              </a:rPr>
              <a:t>Canal network – 3.20 lakh km</a:t>
            </a:r>
          </a:p>
          <a:p>
            <a:pPr marL="0" indent="0" eaLnBrk="1" hangingPunct="1">
              <a:defRPr/>
            </a:pPr>
            <a:endParaRPr lang="en-US" sz="2000" dirty="0" smtClean="0">
              <a:solidFill>
                <a:srgbClr val="FFFF66"/>
              </a:solidFill>
            </a:endParaRPr>
          </a:p>
        </p:txBody>
      </p:sp>
    </p:spTree>
    <p:extLst>
      <p:ext uri="{BB962C8B-B14F-4D97-AF65-F5344CB8AC3E}">
        <p14:creationId xmlns:p14="http://schemas.microsoft.com/office/powerpoint/2010/main" xmlns="" val="18323453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0" y="0"/>
            <a:ext cx="9144000" cy="762000"/>
          </a:xfrm>
          <a:solidFill>
            <a:srgbClr val="800000"/>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altLang="en-US" smtClean="0">
                <a:solidFill>
                  <a:srgbClr val="FFFF00"/>
                </a:solidFill>
              </a:rPr>
              <a:t>PRESENT STATUS</a:t>
            </a:r>
          </a:p>
        </p:txBody>
      </p:sp>
      <p:sp>
        <p:nvSpPr>
          <p:cNvPr id="17411" name="Text Box 3"/>
          <p:cNvSpPr txBox="1">
            <a:spLocks noChangeArrowheads="1"/>
          </p:cNvSpPr>
          <p:nvPr/>
        </p:nvSpPr>
        <p:spPr bwMode="auto">
          <a:xfrm>
            <a:off x="228600" y="838200"/>
            <a:ext cx="8305800" cy="6188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81000" indent="-381000"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eaLnBrk="1" hangingPunct="1">
              <a:buFontTx/>
              <a:buChar char="•"/>
            </a:pPr>
            <a:r>
              <a:rPr lang="en-US" altLang="en-US" sz="2000" b="1" dirty="0"/>
              <a:t>Total 4 version uploaded </a:t>
            </a:r>
          </a:p>
          <a:p>
            <a:pPr eaLnBrk="1" hangingPunct="1">
              <a:buFontTx/>
              <a:buChar char="•"/>
            </a:pPr>
            <a:endParaRPr lang="en-US" altLang="en-US" sz="2000" b="1" dirty="0"/>
          </a:p>
          <a:p>
            <a:pPr eaLnBrk="1" hangingPunct="1">
              <a:buFontTx/>
              <a:buChar char="•"/>
            </a:pPr>
            <a:r>
              <a:rPr lang="en-US" altLang="en-US" sz="2000" b="1" dirty="0"/>
              <a:t>Present version has 95 GIS layer</a:t>
            </a:r>
          </a:p>
          <a:p>
            <a:pPr eaLnBrk="1" hangingPunct="1">
              <a:buFontTx/>
              <a:buChar char="•"/>
            </a:pPr>
            <a:endParaRPr lang="en-US" altLang="en-US" sz="2000" b="1" dirty="0"/>
          </a:p>
          <a:p>
            <a:pPr eaLnBrk="1" hangingPunct="1">
              <a:buFontTx/>
              <a:buChar char="•"/>
            </a:pPr>
            <a:r>
              <a:rPr lang="en-US" altLang="en-US" sz="2000" b="1" dirty="0"/>
              <a:t>Scale is 1:2,50,000</a:t>
            </a:r>
          </a:p>
          <a:p>
            <a:pPr eaLnBrk="1" hangingPunct="1">
              <a:buFontTx/>
              <a:buChar char="•"/>
            </a:pPr>
            <a:endParaRPr lang="en-US" altLang="en-US" sz="2000" b="1" dirty="0"/>
          </a:p>
          <a:p>
            <a:pPr eaLnBrk="1" hangingPunct="1">
              <a:buFontTx/>
              <a:buChar char="•"/>
            </a:pPr>
            <a:r>
              <a:rPr lang="en-US" altLang="en-US" sz="2000" b="1" dirty="0"/>
              <a:t>CWC telemetry network connected and real time information available</a:t>
            </a:r>
          </a:p>
          <a:p>
            <a:pPr eaLnBrk="1" hangingPunct="1">
              <a:buFontTx/>
              <a:buChar char="•"/>
            </a:pPr>
            <a:endParaRPr lang="en-US" altLang="en-US" sz="2000" b="1" dirty="0"/>
          </a:p>
          <a:p>
            <a:pPr eaLnBrk="1" hangingPunct="1">
              <a:buFontTx/>
              <a:buChar char="•"/>
            </a:pPr>
            <a:r>
              <a:rPr lang="en-US" altLang="en-US" sz="2000" b="1" dirty="0"/>
              <a:t>CWC H.O. un-classified data uploaded which can be freely downloaded</a:t>
            </a:r>
          </a:p>
          <a:p>
            <a:pPr eaLnBrk="1" hangingPunct="1">
              <a:buFontTx/>
              <a:buChar char="•"/>
            </a:pPr>
            <a:endParaRPr lang="en-US" altLang="en-US" sz="2000" b="1" dirty="0"/>
          </a:p>
          <a:p>
            <a:pPr eaLnBrk="1" hangingPunct="1">
              <a:buFontTx/>
              <a:buChar char="•"/>
            </a:pPr>
            <a:r>
              <a:rPr lang="en-US" altLang="en-US" sz="2000" b="1" dirty="0"/>
              <a:t>CGWB 10 years data in the form of graphs uploaded</a:t>
            </a:r>
          </a:p>
          <a:p>
            <a:pPr eaLnBrk="1" hangingPunct="1">
              <a:buFontTx/>
              <a:buChar char="•"/>
            </a:pPr>
            <a:endParaRPr lang="en-US" altLang="en-US" sz="2000" b="1" dirty="0"/>
          </a:p>
          <a:p>
            <a:pPr eaLnBrk="1" hangingPunct="1">
              <a:buFontTx/>
              <a:buChar char="•"/>
            </a:pPr>
            <a:r>
              <a:rPr lang="en-US" altLang="en-US" sz="2000" b="1" dirty="0"/>
              <a:t>River Basin Atlas of India</a:t>
            </a:r>
          </a:p>
          <a:p>
            <a:pPr eaLnBrk="1" hangingPunct="1">
              <a:buFontTx/>
              <a:buChar char="•"/>
            </a:pPr>
            <a:endParaRPr lang="en-US" altLang="en-US" sz="2000" b="1" dirty="0"/>
          </a:p>
          <a:p>
            <a:pPr eaLnBrk="1" hangingPunct="1">
              <a:buFontTx/>
              <a:buChar char="•"/>
            </a:pPr>
            <a:r>
              <a:rPr lang="en-US" altLang="en-US" sz="2000" b="1" dirty="0"/>
              <a:t>Version on 1:50 K, Basin reports &amp; Watershed Atlas will be shortly  launched</a:t>
            </a:r>
          </a:p>
          <a:p>
            <a:pPr eaLnBrk="1" hangingPunct="1">
              <a:buFontTx/>
              <a:buChar char="•"/>
            </a:pPr>
            <a:endParaRPr lang="en-US" altLang="en-US" sz="2000" b="1" dirty="0"/>
          </a:p>
          <a:p>
            <a:pPr eaLnBrk="1" hangingPunct="1"/>
            <a:endParaRPr lang="en-US" altLang="en-US" sz="2000" b="1" dirty="0"/>
          </a:p>
        </p:txBody>
      </p:sp>
    </p:spTree>
    <p:extLst>
      <p:ext uri="{BB962C8B-B14F-4D97-AF65-F5344CB8AC3E}">
        <p14:creationId xmlns:p14="http://schemas.microsoft.com/office/powerpoint/2010/main" xmlns="" val="382324470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3"/>
          <p:cNvSpPr txBox="1">
            <a:spLocks noChangeArrowheads="1"/>
          </p:cNvSpPr>
          <p:nvPr/>
        </p:nvSpPr>
        <p:spPr bwMode="auto">
          <a:xfrm>
            <a:off x="0" y="0"/>
            <a:ext cx="9144000" cy="681038"/>
          </a:xfrm>
          <a:prstGeom prst="rect">
            <a:avLst/>
          </a:prstGeom>
          <a:solidFill>
            <a:srgbClr val="800000"/>
          </a:solidFill>
          <a:ln>
            <a:solidFill>
              <a:srgbClr val="800000"/>
            </a:solidFill>
            <a:headEnd/>
            <a:tailEnd/>
          </a:ln>
        </p:spPr>
        <p:style>
          <a:lnRef idx="1">
            <a:schemeClr val="accent1"/>
          </a:lnRef>
          <a:fillRef idx="2">
            <a:schemeClr val="accent1"/>
          </a:fillRef>
          <a:effectRef idx="1">
            <a:schemeClr val="accent1"/>
          </a:effectRef>
          <a:fontRef idx="minor">
            <a:schemeClr val="dk1"/>
          </a:fontRef>
        </p:style>
        <p:txBody>
          <a:bodyPr lIns="95739" tIns="47871" rIns="95739" bIns="47871">
            <a:spAutoFit/>
          </a:bodyPr>
          <a:lstStyle/>
          <a:p>
            <a:pPr algn="ctr" defTabSz="957400" fontAlgn="auto">
              <a:spcBef>
                <a:spcPts val="0"/>
              </a:spcBef>
              <a:spcAft>
                <a:spcPts val="0"/>
              </a:spcAft>
              <a:defRPr/>
            </a:pPr>
            <a:r>
              <a:rPr lang="en-US" sz="3800" dirty="0">
                <a:solidFill>
                  <a:srgbClr val="FFFF00"/>
                </a:solidFill>
                <a:effectLst>
                  <a:outerShdw blurRad="38100" dist="38100" dir="2700000" algn="tl">
                    <a:srgbClr val="000000">
                      <a:alpha val="43137"/>
                    </a:srgbClr>
                  </a:outerShdw>
                </a:effectLst>
                <a:cs typeface="Arial" pitchFamily="34" charset="0"/>
              </a:rPr>
              <a:t> </a:t>
            </a:r>
            <a:r>
              <a:rPr lang="en-US" sz="3600" b="1" dirty="0">
                <a:solidFill>
                  <a:srgbClr val="FFFF00"/>
                </a:solidFill>
                <a:latin typeface="Arial" pitchFamily="34" charset="0"/>
                <a:cs typeface="Arial" pitchFamily="34" charset="0"/>
              </a:rPr>
              <a:t>Front</a:t>
            </a:r>
            <a:r>
              <a:rPr lang="en-US" sz="3200" dirty="0">
                <a:solidFill>
                  <a:srgbClr val="FFFF00"/>
                </a:solidFill>
                <a:cs typeface="Arial" pitchFamily="34" charset="0"/>
              </a:rPr>
              <a:t> </a:t>
            </a:r>
            <a:r>
              <a:rPr lang="en-US" sz="3600" b="1" dirty="0">
                <a:solidFill>
                  <a:srgbClr val="FFFF00"/>
                </a:solidFill>
                <a:latin typeface="Arial" pitchFamily="34" charset="0"/>
                <a:cs typeface="Arial" pitchFamily="34" charset="0"/>
              </a:rPr>
              <a:t>GUI</a:t>
            </a:r>
            <a:r>
              <a:rPr lang="en-US" sz="3200" dirty="0">
                <a:solidFill>
                  <a:srgbClr val="FFFF00"/>
                </a:solidFill>
                <a:cs typeface="Arial" pitchFamily="34" charset="0"/>
              </a:rPr>
              <a:t> </a:t>
            </a:r>
            <a:r>
              <a:rPr lang="en-US" sz="3600" b="1" dirty="0">
                <a:solidFill>
                  <a:srgbClr val="FFFF00"/>
                </a:solidFill>
                <a:latin typeface="Arial" pitchFamily="34" charset="0"/>
                <a:cs typeface="Arial" pitchFamily="34" charset="0"/>
              </a:rPr>
              <a:t>of</a:t>
            </a:r>
            <a:r>
              <a:rPr lang="en-US" sz="3200" dirty="0">
                <a:solidFill>
                  <a:srgbClr val="FFFF00"/>
                </a:solidFill>
                <a:cs typeface="Arial" pitchFamily="34" charset="0"/>
              </a:rPr>
              <a:t> </a:t>
            </a:r>
            <a:r>
              <a:rPr lang="en-US" sz="3600" b="1" dirty="0">
                <a:solidFill>
                  <a:srgbClr val="FFFF00"/>
                </a:solidFill>
                <a:latin typeface="Arial" pitchFamily="34" charset="0"/>
                <a:cs typeface="Arial" pitchFamily="34" charset="0"/>
              </a:rPr>
              <a:t>information</a:t>
            </a:r>
            <a:r>
              <a:rPr lang="en-US" sz="3200" dirty="0">
                <a:solidFill>
                  <a:srgbClr val="FFFF00"/>
                </a:solidFill>
                <a:cs typeface="Arial" pitchFamily="34" charset="0"/>
              </a:rPr>
              <a:t> </a:t>
            </a:r>
            <a:r>
              <a:rPr lang="en-US" sz="3600" b="1" dirty="0">
                <a:solidFill>
                  <a:srgbClr val="FFFF00"/>
                </a:solidFill>
                <a:latin typeface="Arial" pitchFamily="34" charset="0"/>
                <a:cs typeface="Arial" pitchFamily="34" charset="0"/>
              </a:rPr>
              <a:t>system</a:t>
            </a:r>
            <a:r>
              <a:rPr lang="en-US" sz="3200" dirty="0">
                <a:solidFill>
                  <a:srgbClr val="FFFF00"/>
                </a:solidFill>
                <a:cs typeface="Arial" pitchFamily="34" charset="0"/>
              </a:rPr>
              <a:t> </a:t>
            </a:r>
          </a:p>
        </p:txBody>
      </p:sp>
      <p:pic>
        <p:nvPicPr>
          <p:cNvPr id="4" name="Picture 1032"/>
          <p:cNvPicPr>
            <a:picLocks noChangeAspect="1" noChangeArrowheads="1"/>
          </p:cNvPicPr>
          <p:nvPr/>
        </p:nvPicPr>
        <p:blipFill>
          <a:blip r:embed="rId2" cstate="email"/>
          <a:srcRect/>
          <a:stretch>
            <a:fillRect/>
          </a:stretch>
        </p:blipFill>
        <p:spPr bwMode="auto">
          <a:xfrm>
            <a:off x="-2594" y="762000"/>
            <a:ext cx="9146594" cy="6230758"/>
          </a:xfrm>
          <a:prstGeom prst="rect">
            <a:avLst/>
          </a:prstGeom>
          <a:noFill/>
          <a:ln>
            <a:noFill/>
          </a:ln>
          <a:effectLst/>
          <a:extLst>
            <a:ext uri="{909E8E84-426E-40DD-AFC4-6F175D3DCCD1}">
              <a14:hiddenFill xmlns:a14="http://schemas.microsoft.com/office/drawing/2010/main" xmlns="">
                <a:gradFill rotWithShape="0">
                  <a:gsLst>
                    <a:gs pos="0">
                      <a:srgbClr val="99CCFF"/>
                    </a:gs>
                    <a:gs pos="50000">
                      <a:schemeClr val="bg1"/>
                    </a:gs>
                    <a:gs pos="100000">
                      <a:srgbClr val="99CCFF"/>
                    </a:gs>
                  </a:gsLst>
                  <a:lin ang="5400000" scaled="1"/>
                </a:gradFill>
              </a14:hiddenFill>
            </a:ext>
            <a:ext uri="{91240B29-F687-4F45-9708-019B960494DF}">
              <a14:hiddenLine xmlns:a14="http://schemas.microsoft.com/office/drawing/2010/main" xmlns="" w="95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ChangeArrowheads="1"/>
          </p:cNvSpPr>
          <p:nvPr/>
        </p:nvSpPr>
        <p:spPr bwMode="auto">
          <a:xfrm>
            <a:off x="3995738" y="928688"/>
            <a:ext cx="5005387" cy="544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0"/>
              </a:spcBef>
            </a:pPr>
            <a:r>
              <a:rPr lang="en-US" altLang="en-US" sz="1800" b="1">
                <a:solidFill>
                  <a:srgbClr val="C00000"/>
                </a:solidFill>
                <a:cs typeface="Arial" pitchFamily="34" charset="0"/>
              </a:rPr>
              <a:t>WRIS Info Discovery &amp; Data Catalog </a:t>
            </a:r>
            <a:r>
              <a:rPr lang="en-US" altLang="en-US" sz="1600">
                <a:solidFill>
                  <a:srgbClr val="0E1E20"/>
                </a:solidFill>
                <a:cs typeface="Arial" pitchFamily="34" charset="0"/>
              </a:rPr>
              <a:t>module provides the details about the layers and data availability along with metadata information based on area of interest</a:t>
            </a:r>
          </a:p>
          <a:p>
            <a:pPr algn="just" eaLnBrk="1" hangingPunct="1">
              <a:spcBef>
                <a:spcPct val="0"/>
              </a:spcBef>
            </a:pPr>
            <a:r>
              <a:rPr lang="en-US" altLang="en-US" sz="1800" b="1">
                <a:solidFill>
                  <a:srgbClr val="C00000"/>
                </a:solidFill>
                <a:cs typeface="Arial" pitchFamily="34" charset="0"/>
              </a:rPr>
              <a:t>WRIS-Explorer</a:t>
            </a:r>
            <a:r>
              <a:rPr lang="en-US" altLang="en-US" sz="1800">
                <a:solidFill>
                  <a:srgbClr val="000000"/>
                </a:solidFill>
                <a:cs typeface="Arial" pitchFamily="34" charset="0"/>
              </a:rPr>
              <a:t> </a:t>
            </a:r>
            <a:r>
              <a:rPr lang="en-US" altLang="en-US" sz="1600">
                <a:solidFill>
                  <a:srgbClr val="0E1E20"/>
                </a:solidFill>
                <a:cs typeface="Arial" pitchFamily="34" charset="0"/>
              </a:rPr>
              <a:t>module has Interactive system for Geo-visualization, exploring various sub-info systems and analyzing the temporal data</a:t>
            </a:r>
          </a:p>
          <a:p>
            <a:pPr algn="just" eaLnBrk="1" hangingPunct="1">
              <a:spcBef>
                <a:spcPct val="0"/>
              </a:spcBef>
            </a:pPr>
            <a:r>
              <a:rPr lang="en-US" altLang="en-US" sz="1800" b="1">
                <a:solidFill>
                  <a:srgbClr val="C00000"/>
                </a:solidFill>
                <a:cs typeface="Arial" pitchFamily="34" charset="0"/>
              </a:rPr>
              <a:t>WRIS Connect </a:t>
            </a:r>
            <a:r>
              <a:rPr lang="en-US" altLang="en-US" sz="1600">
                <a:solidFill>
                  <a:srgbClr val="0E1E20"/>
                </a:solidFill>
                <a:cs typeface="Arial" pitchFamily="34" charset="0"/>
              </a:rPr>
              <a:t>contains module: </a:t>
            </a:r>
            <a:r>
              <a:rPr lang="en-US" altLang="en-US" sz="1600" i="1">
                <a:solidFill>
                  <a:srgbClr val="0E1E20"/>
                </a:solidFill>
                <a:cs typeface="Arial" pitchFamily="34" charset="0"/>
              </a:rPr>
              <a:t>Query interface module </a:t>
            </a:r>
            <a:r>
              <a:rPr lang="en-US" altLang="en-US" sz="1600">
                <a:solidFill>
                  <a:srgbClr val="0E1E20"/>
                </a:solidFill>
                <a:cs typeface="Arial" pitchFamily="34" charset="0"/>
              </a:rPr>
              <a:t>which allows users to query spatial and non-spatial data, </a:t>
            </a:r>
            <a:r>
              <a:rPr lang="en-US" altLang="en-US" sz="1600" i="1">
                <a:solidFill>
                  <a:srgbClr val="0E1E20"/>
                </a:solidFill>
                <a:cs typeface="Arial" pitchFamily="34" charset="0"/>
              </a:rPr>
              <a:t>Report Generation module </a:t>
            </a:r>
            <a:r>
              <a:rPr lang="en-US" altLang="en-US" sz="1600">
                <a:solidFill>
                  <a:srgbClr val="0E1E20"/>
                </a:solidFill>
                <a:cs typeface="Arial" pitchFamily="34" charset="0"/>
              </a:rPr>
              <a:t>to generate reports based on hydrology or administrative unit and </a:t>
            </a:r>
            <a:r>
              <a:rPr lang="en-US" altLang="en-US" sz="1600" i="1">
                <a:solidFill>
                  <a:srgbClr val="0E1E20"/>
                </a:solidFill>
                <a:cs typeface="Arial" pitchFamily="34" charset="0"/>
              </a:rPr>
              <a:t>Data Download module</a:t>
            </a:r>
          </a:p>
          <a:p>
            <a:pPr algn="just" eaLnBrk="1" hangingPunct="1">
              <a:spcBef>
                <a:spcPct val="0"/>
              </a:spcBef>
            </a:pPr>
            <a:r>
              <a:rPr lang="en-US" altLang="en-US" sz="1800" b="1">
                <a:solidFill>
                  <a:srgbClr val="C00000"/>
                </a:solidFill>
                <a:cs typeface="Arial" pitchFamily="34" charset="0"/>
              </a:rPr>
              <a:t>Share Success Story </a:t>
            </a:r>
            <a:r>
              <a:rPr lang="en-US" altLang="en-US" sz="1600">
                <a:solidFill>
                  <a:srgbClr val="0E1E20"/>
                </a:solidFill>
                <a:cs typeface="Arial" pitchFamily="34" charset="0"/>
              </a:rPr>
              <a:t>module to share/view various water related success stories over the globe</a:t>
            </a:r>
          </a:p>
          <a:p>
            <a:pPr algn="just" eaLnBrk="1" hangingPunct="1">
              <a:spcBef>
                <a:spcPct val="0"/>
              </a:spcBef>
            </a:pPr>
            <a:r>
              <a:rPr lang="en-US" altLang="en-US" sz="1800" b="1">
                <a:solidFill>
                  <a:srgbClr val="C00000"/>
                </a:solidFill>
                <a:cs typeface="Arial" pitchFamily="34" charset="0"/>
              </a:rPr>
              <a:t>Water Resources Planning</a:t>
            </a:r>
            <a:r>
              <a:rPr lang="en-US" altLang="en-US" sz="1800">
                <a:solidFill>
                  <a:srgbClr val="C00000"/>
                </a:solidFill>
                <a:cs typeface="Arial" pitchFamily="34" charset="0"/>
              </a:rPr>
              <a:t> </a:t>
            </a:r>
            <a:r>
              <a:rPr lang="en-US" altLang="en-US" sz="1600">
                <a:solidFill>
                  <a:srgbClr val="0E1E20"/>
                </a:solidFill>
                <a:cs typeface="Arial" pitchFamily="34" charset="0"/>
              </a:rPr>
              <a:t>It allow user to create your maps, 2D to 3D visualization with Google earth and sharing information among users in participatory mode like text file, maps, videos etc</a:t>
            </a:r>
          </a:p>
          <a:p>
            <a:pPr algn="just" eaLnBrk="1" hangingPunct="1">
              <a:spcBef>
                <a:spcPct val="0"/>
              </a:spcBef>
            </a:pPr>
            <a:r>
              <a:rPr lang="en-US" altLang="en-US" sz="1800" b="1">
                <a:solidFill>
                  <a:srgbClr val="C00000"/>
                </a:solidFill>
                <a:cs typeface="Arial" pitchFamily="34" charset="0"/>
              </a:rPr>
              <a:t>Input Data Builder </a:t>
            </a:r>
            <a:r>
              <a:rPr lang="en-US" altLang="en-US" sz="1600">
                <a:solidFill>
                  <a:srgbClr val="0E1E20"/>
                </a:solidFill>
                <a:cs typeface="Arial" pitchFamily="34" charset="0"/>
              </a:rPr>
              <a:t>module allows privileged users to add or update the spatial, non-spatial data and metadata information</a:t>
            </a:r>
          </a:p>
        </p:txBody>
      </p:sp>
      <p:sp>
        <p:nvSpPr>
          <p:cNvPr id="28" name="TextBox 3"/>
          <p:cNvSpPr txBox="1">
            <a:spLocks noChangeArrowheads="1"/>
          </p:cNvSpPr>
          <p:nvPr/>
        </p:nvSpPr>
        <p:spPr bwMode="auto">
          <a:xfrm>
            <a:off x="0" y="0"/>
            <a:ext cx="9144000" cy="681038"/>
          </a:xfrm>
          <a:prstGeom prst="rect">
            <a:avLst/>
          </a:prstGeom>
          <a:solidFill>
            <a:srgbClr val="800000"/>
          </a:solidFill>
          <a:ln>
            <a:solidFill>
              <a:srgbClr val="800000"/>
            </a:solidFill>
            <a:headEnd/>
            <a:tailEnd/>
          </a:ln>
        </p:spPr>
        <p:style>
          <a:lnRef idx="1">
            <a:schemeClr val="accent1"/>
          </a:lnRef>
          <a:fillRef idx="2">
            <a:schemeClr val="accent1"/>
          </a:fillRef>
          <a:effectRef idx="1">
            <a:schemeClr val="accent1"/>
          </a:effectRef>
          <a:fontRef idx="minor">
            <a:schemeClr val="dk1"/>
          </a:fontRef>
        </p:style>
        <p:txBody>
          <a:bodyPr lIns="95739" tIns="47871" rIns="95739" bIns="47871">
            <a:spAutoFit/>
          </a:bodyPr>
          <a:lstStyle/>
          <a:p>
            <a:pPr algn="ctr" defTabSz="957400" fontAlgn="auto">
              <a:spcBef>
                <a:spcPts val="0"/>
              </a:spcBef>
              <a:spcAft>
                <a:spcPts val="0"/>
              </a:spcAft>
              <a:defRPr/>
            </a:pPr>
            <a:r>
              <a:rPr lang="en-US" sz="3800" dirty="0">
                <a:solidFill>
                  <a:srgbClr val="FFFF00"/>
                </a:solidFill>
                <a:effectLst>
                  <a:outerShdw blurRad="38100" dist="38100" dir="2700000" algn="tl">
                    <a:srgbClr val="000000">
                      <a:alpha val="43137"/>
                    </a:srgbClr>
                  </a:outerShdw>
                </a:effectLst>
                <a:cs typeface="Arial" pitchFamily="34" charset="0"/>
              </a:rPr>
              <a:t> </a:t>
            </a:r>
            <a:r>
              <a:rPr lang="en-US" sz="3600" b="1" dirty="0">
                <a:solidFill>
                  <a:srgbClr val="FFFF00"/>
                </a:solidFill>
                <a:latin typeface="Arial" pitchFamily="34" charset="0"/>
                <a:cs typeface="Arial" pitchFamily="34" charset="0"/>
              </a:rPr>
              <a:t>Modules</a:t>
            </a:r>
            <a:r>
              <a:rPr lang="en-US" sz="3200" dirty="0">
                <a:solidFill>
                  <a:srgbClr val="FFFF00"/>
                </a:solidFill>
                <a:cs typeface="Arial" pitchFamily="34" charset="0"/>
              </a:rPr>
              <a:t> </a:t>
            </a:r>
            <a:r>
              <a:rPr lang="en-US" sz="3600" b="1" dirty="0">
                <a:solidFill>
                  <a:srgbClr val="FFFF00"/>
                </a:solidFill>
                <a:latin typeface="Arial" pitchFamily="34" charset="0"/>
                <a:cs typeface="Arial" pitchFamily="34" charset="0"/>
              </a:rPr>
              <a:t>of</a:t>
            </a:r>
            <a:r>
              <a:rPr lang="en-US" sz="3200" dirty="0">
                <a:solidFill>
                  <a:srgbClr val="FFFF00"/>
                </a:solidFill>
                <a:cs typeface="Arial" pitchFamily="34" charset="0"/>
              </a:rPr>
              <a:t> </a:t>
            </a:r>
            <a:r>
              <a:rPr lang="en-US" sz="3600" b="1" dirty="0">
                <a:solidFill>
                  <a:srgbClr val="FFFF00"/>
                </a:solidFill>
                <a:latin typeface="Arial" pitchFamily="34" charset="0"/>
                <a:cs typeface="Arial" pitchFamily="34" charset="0"/>
              </a:rPr>
              <a:t>the</a:t>
            </a:r>
            <a:r>
              <a:rPr lang="en-US" sz="3200" dirty="0">
                <a:solidFill>
                  <a:srgbClr val="FFFF00"/>
                </a:solidFill>
                <a:cs typeface="Arial" pitchFamily="34" charset="0"/>
              </a:rPr>
              <a:t> </a:t>
            </a:r>
            <a:r>
              <a:rPr lang="en-US" sz="3600" b="1" dirty="0">
                <a:solidFill>
                  <a:srgbClr val="FFFF00"/>
                </a:solidFill>
                <a:latin typeface="Arial" pitchFamily="34" charset="0"/>
                <a:cs typeface="Arial" pitchFamily="34" charset="0"/>
              </a:rPr>
              <a:t>Information</a:t>
            </a:r>
            <a:r>
              <a:rPr lang="en-US" sz="3200" dirty="0">
                <a:solidFill>
                  <a:srgbClr val="FFFF00"/>
                </a:solidFill>
                <a:cs typeface="Arial" pitchFamily="34" charset="0"/>
              </a:rPr>
              <a:t> </a:t>
            </a:r>
            <a:r>
              <a:rPr lang="en-US" sz="3600" b="1" dirty="0">
                <a:solidFill>
                  <a:srgbClr val="FFFF00"/>
                </a:solidFill>
                <a:latin typeface="Arial" pitchFamily="34" charset="0"/>
                <a:cs typeface="Arial" pitchFamily="34" charset="0"/>
              </a:rPr>
              <a:t>System</a:t>
            </a:r>
          </a:p>
        </p:txBody>
      </p:sp>
      <p:pic>
        <p:nvPicPr>
          <p:cNvPr id="25" name="Picture 1032"/>
          <p:cNvPicPr>
            <a:picLocks noChangeAspect="1" noChangeArrowheads="1"/>
          </p:cNvPicPr>
          <p:nvPr/>
        </p:nvPicPr>
        <p:blipFill rotWithShape="1">
          <a:blip r:embed="rId2"/>
          <a:srcRect/>
          <a:stretch/>
        </p:blipFill>
        <p:spPr bwMode="auto">
          <a:xfrm>
            <a:off x="329860" y="928688"/>
            <a:ext cx="3403940" cy="5673848"/>
          </a:xfrm>
          <a:prstGeom prst="rect">
            <a:avLst/>
          </a:prstGeom>
          <a:noFill/>
          <a:ln>
            <a:noFill/>
          </a:ln>
          <a:effectLst/>
          <a:extLst>
            <a:ext uri="{909E8E84-426E-40DD-AFC4-6F175D3DCCD1}">
              <a14:hiddenFill xmlns:a14="http://schemas.microsoft.com/office/drawing/2010/main" xmlns="">
                <a:gradFill rotWithShape="0">
                  <a:gsLst>
                    <a:gs pos="0">
                      <a:srgbClr val="99CCFF"/>
                    </a:gs>
                    <a:gs pos="50000">
                      <a:schemeClr val="bg1"/>
                    </a:gs>
                    <a:gs pos="100000">
                      <a:srgbClr val="99CCFF"/>
                    </a:gs>
                  </a:gsLst>
                  <a:lin ang="5400000" scaled="1"/>
                </a:gradFill>
              </a14:hiddenFill>
            </a:ext>
            <a:ext uri="{91240B29-F687-4F45-9708-019B960494DF}">
              <a14:hiddenLine xmlns:a14="http://schemas.microsoft.com/office/drawing/2010/main" xmlns="" w="95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p:txBody>
          <a:bodyPr/>
          <a:lstStyle/>
          <a:p>
            <a:pPr eaLnBrk="1" hangingPunct="1"/>
            <a:endParaRPr lang="en-GB" altLang="en-US" smtClean="0"/>
          </a:p>
        </p:txBody>
      </p:sp>
      <p:pic>
        <p:nvPicPr>
          <p:cNvPr id="17411"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5875" y="1165225"/>
            <a:ext cx="9159875" cy="57245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7412" name="Text Box 3"/>
          <p:cNvSpPr txBox="1">
            <a:spLocks noChangeArrowheads="1"/>
          </p:cNvSpPr>
          <p:nvPr/>
        </p:nvSpPr>
        <p:spPr bwMode="auto">
          <a:xfrm>
            <a:off x="0" y="0"/>
            <a:ext cx="9144000" cy="76993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3600" b="1">
                <a:solidFill>
                  <a:srgbClr val="FFFF00"/>
                </a:solidFill>
                <a:latin typeface="Arial" pitchFamily="34" charset="0"/>
                <a:cs typeface="Arial" pitchFamily="34" charset="0"/>
              </a:rPr>
              <a:t>INDIA-WRIS</a:t>
            </a:r>
            <a:r>
              <a:rPr lang="en-US" altLang="en-US" sz="4400" b="1">
                <a:solidFill>
                  <a:srgbClr val="FFFF00"/>
                </a:solidFill>
                <a:latin typeface="Arial" pitchFamily="34" charset="0"/>
              </a:rPr>
              <a:t> : </a:t>
            </a:r>
            <a:r>
              <a:rPr lang="en-US" altLang="en-US" sz="3600" b="1">
                <a:solidFill>
                  <a:srgbClr val="FFFF00"/>
                </a:solidFill>
                <a:latin typeface="Arial" pitchFamily="34" charset="0"/>
                <a:cs typeface="Arial" pitchFamily="34" charset="0"/>
              </a:rPr>
              <a:t>Geo-visualization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p:txBody>
          <a:bodyPr/>
          <a:lstStyle/>
          <a:p>
            <a:pPr eaLnBrk="1" hangingPunct="1"/>
            <a:endParaRPr lang="en-GB" altLang="en-US" smtClean="0"/>
          </a:p>
        </p:txBody>
      </p:sp>
      <p:pic>
        <p:nvPicPr>
          <p:cNvPr id="18435"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1149350"/>
            <a:ext cx="9144000" cy="571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8436" name="Text Box 3"/>
          <p:cNvSpPr txBox="1">
            <a:spLocks noChangeArrowheads="1"/>
          </p:cNvSpPr>
          <p:nvPr/>
        </p:nvSpPr>
        <p:spPr bwMode="auto">
          <a:xfrm>
            <a:off x="0" y="0"/>
            <a:ext cx="9144000" cy="76993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3600" b="1">
                <a:solidFill>
                  <a:srgbClr val="FFFF00"/>
                </a:solidFill>
                <a:latin typeface="Arial" pitchFamily="34" charset="0"/>
                <a:cs typeface="Arial" pitchFamily="34" charset="0"/>
              </a:rPr>
              <a:t>INDIA-WRIS</a:t>
            </a:r>
            <a:r>
              <a:rPr lang="en-US" altLang="en-US" sz="4400" b="1">
                <a:solidFill>
                  <a:srgbClr val="FFFF00"/>
                </a:solidFill>
                <a:latin typeface="Arial" pitchFamily="34" charset="0"/>
              </a:rPr>
              <a:t> : </a:t>
            </a:r>
            <a:r>
              <a:rPr lang="en-US" altLang="en-US" sz="3600" b="1">
                <a:solidFill>
                  <a:srgbClr val="FFFF00"/>
                </a:solidFill>
                <a:latin typeface="Arial" pitchFamily="34" charset="0"/>
                <a:cs typeface="Arial" pitchFamily="34" charset="0"/>
              </a:rPr>
              <a:t>Geo-visualization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1"/>
          <p:cNvGrpSpPr>
            <a:grpSpLocks/>
          </p:cNvGrpSpPr>
          <p:nvPr/>
        </p:nvGrpSpPr>
        <p:grpSpPr bwMode="auto">
          <a:xfrm>
            <a:off x="1905000" y="914400"/>
            <a:ext cx="6553200" cy="3705225"/>
            <a:chOff x="179512" y="415770"/>
            <a:chExt cx="4466843" cy="3420374"/>
          </a:xfrm>
        </p:grpSpPr>
        <p:sp>
          <p:nvSpPr>
            <p:cNvPr id="3" name="Rectangle 2"/>
            <p:cNvSpPr/>
            <p:nvPr/>
          </p:nvSpPr>
          <p:spPr bwMode="auto">
            <a:xfrm>
              <a:off x="181676" y="530076"/>
              <a:ext cx="4464679" cy="3306068"/>
            </a:xfrm>
            <a:prstGeom prst="rect">
              <a:avLst/>
            </a:prstGeom>
            <a:solidFill>
              <a:srgbClr val="FFFFE1">
                <a:alpha val="80000"/>
              </a:srgbClr>
            </a:solidFill>
            <a:ln w="25400" cap="flat" cmpd="sng" algn="ctr">
              <a:noFill/>
              <a:prstDash val="solid"/>
              <a:headEnd type="none" w="med" len="med"/>
              <a:tailEnd type="none" w="med" len="med"/>
            </a:ln>
            <a:effectLst/>
          </p:spPr>
          <p:txBody>
            <a:bodyPr/>
            <a:lstStyle/>
            <a:p>
              <a:pPr algn="ctr" eaLnBrk="0" fontAlgn="auto" hangingPunct="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endParaRPr lang="en-US" sz="3800" kern="0" dirty="0">
                <a:solidFill>
                  <a:srgbClr val="43412C"/>
                </a:solidFill>
                <a:cs typeface="Arial" pitchFamily="34" charset="0"/>
              </a:endParaRPr>
            </a:p>
          </p:txBody>
        </p:sp>
        <p:sp>
          <p:nvSpPr>
            <p:cNvPr id="4" name="Rectangle 6"/>
            <p:cNvSpPr>
              <a:spLocks noChangeArrowheads="1"/>
            </p:cNvSpPr>
            <p:nvPr/>
          </p:nvSpPr>
          <p:spPr bwMode="auto">
            <a:xfrm>
              <a:off x="179512" y="415770"/>
              <a:ext cx="2015923" cy="228611"/>
            </a:xfrm>
            <a:prstGeom prst="rect">
              <a:avLst/>
            </a:prstGeom>
            <a:solidFill>
              <a:srgbClr val="FFFF99"/>
            </a:solidFill>
            <a:ln>
              <a:noFill/>
            </a:ln>
          </p:spPr>
          <p:txBody>
            <a:bodyPr anchor="ctr"/>
            <a:lstStyle/>
            <a:p>
              <a:pPr eaLnBrk="0" fontAlgn="auto" hangingPunct="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1800" b="1" kern="0" dirty="0">
                  <a:cs typeface="Arial" pitchFamily="34" charset="0"/>
                </a:rPr>
                <a:t>Navigation Tools</a:t>
              </a:r>
            </a:p>
          </p:txBody>
        </p:sp>
        <p:sp>
          <p:nvSpPr>
            <p:cNvPr id="19475" name="Picture 15" descr="Description: G:\WRIS Project\FlexProjects\InfodesignMay2\src\images\zIn.png"/>
            <p:cNvSpPr>
              <a:spLocks noChangeAspect="1" noChangeArrowheads="1"/>
            </p:cNvSpPr>
            <p:nvPr/>
          </p:nvSpPr>
          <p:spPr bwMode="auto">
            <a:xfrm>
              <a:off x="289610" y="741725"/>
              <a:ext cx="236537" cy="309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9476" name="Picture 16" descr="Description: G:\WRIS Project\FlexProjects\InfodesignMay2\src\images\zOut.png"/>
            <p:cNvSpPr>
              <a:spLocks noChangeAspect="1" noChangeArrowheads="1"/>
            </p:cNvSpPr>
            <p:nvPr/>
          </p:nvSpPr>
          <p:spPr bwMode="auto">
            <a:xfrm>
              <a:off x="303258" y="1080344"/>
              <a:ext cx="236537" cy="309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9477" name="Picture 17" descr="Description: G:\WRIS Project\FlexProjects\InfodesignMay2\src\images\pan.png"/>
            <p:cNvSpPr>
              <a:spLocks noChangeAspect="1" noChangeArrowheads="1"/>
            </p:cNvSpPr>
            <p:nvPr/>
          </p:nvSpPr>
          <p:spPr bwMode="auto">
            <a:xfrm>
              <a:off x="276910" y="1328130"/>
              <a:ext cx="236537" cy="309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9478" name="Picture 18" descr="Description: G:\WRIS Project\FlexProjects\InfodesignMay2\src\images\fullEx.png"/>
            <p:cNvSpPr>
              <a:spLocks noChangeAspect="1" noChangeArrowheads="1"/>
            </p:cNvSpPr>
            <p:nvPr/>
          </p:nvSpPr>
          <p:spPr bwMode="auto">
            <a:xfrm>
              <a:off x="276910" y="1648068"/>
              <a:ext cx="236537" cy="309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9479" name="Picture 19" descr="Description: G:\WRIS Project\FlexProjects\InfodesignMay2\src\images\zPrev.png"/>
            <p:cNvSpPr>
              <a:spLocks noChangeAspect="1" noChangeArrowheads="1"/>
            </p:cNvSpPr>
            <p:nvPr/>
          </p:nvSpPr>
          <p:spPr bwMode="auto">
            <a:xfrm>
              <a:off x="289610" y="1988410"/>
              <a:ext cx="236537" cy="309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9480" name="Picture 20" descr="Description: G:\WRIS Project\FlexProjects\InfodesignMay2\src\images\zNext.png"/>
            <p:cNvSpPr>
              <a:spLocks noChangeAspect="1" noChangeArrowheads="1"/>
            </p:cNvSpPr>
            <p:nvPr/>
          </p:nvSpPr>
          <p:spPr bwMode="auto">
            <a:xfrm>
              <a:off x="290558" y="2324832"/>
              <a:ext cx="236537" cy="309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9481" name="Picture 21" descr="Description: G:\WRIS Project\FlexProjects\InfodesignMay2\src\images\overview.png"/>
            <p:cNvSpPr>
              <a:spLocks noChangeAspect="1" noChangeArrowheads="1"/>
            </p:cNvSpPr>
            <p:nvPr/>
          </p:nvSpPr>
          <p:spPr bwMode="auto">
            <a:xfrm>
              <a:off x="290558" y="2680710"/>
              <a:ext cx="236537" cy="309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9482" name="Picture 22" descr="Description: G:\WRIS Project\FlexProjects\InfodesignMay2\src\images\VisualizeImages\CrossHair.png"/>
            <p:cNvSpPr>
              <a:spLocks noChangeAspect="1" noChangeArrowheads="1"/>
            </p:cNvSpPr>
            <p:nvPr/>
          </p:nvSpPr>
          <p:spPr bwMode="auto">
            <a:xfrm>
              <a:off x="276271" y="3059964"/>
              <a:ext cx="236537" cy="309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9483" name="Picture 23" descr="Description: Description: G:\WRIS Project\FlexProjects\InfodesignMay2\src\images\VisualizeImages\rubberZoom.jpeg"/>
            <p:cNvSpPr>
              <a:spLocks noChangeAspect="1" noChangeArrowheads="1"/>
            </p:cNvSpPr>
            <p:nvPr/>
          </p:nvSpPr>
          <p:spPr bwMode="auto">
            <a:xfrm>
              <a:off x="276271" y="3445026"/>
              <a:ext cx="236537" cy="309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4" name="Rectangle 7"/>
            <p:cNvSpPr>
              <a:spLocks noChangeArrowheads="1"/>
            </p:cNvSpPr>
            <p:nvPr/>
          </p:nvSpPr>
          <p:spPr bwMode="auto">
            <a:xfrm>
              <a:off x="484660" y="1931051"/>
              <a:ext cx="3990726" cy="430844"/>
            </a:xfrm>
            <a:prstGeom prst="rect">
              <a:avLst/>
            </a:prstGeom>
            <a:noFill/>
            <a:ln>
              <a:noFill/>
            </a:ln>
            <a:extLst/>
          </p:spPr>
          <p:txBody>
            <a:bodyPr anchor="ctr">
              <a:spAutoFit/>
            </a:bodyPr>
            <a:lstStyle/>
            <a:p>
              <a:pPr fontAlgn="auto">
                <a:spcBef>
                  <a:spcPts val="0"/>
                </a:spcBef>
                <a:spcAft>
                  <a:spcPts val="0"/>
                </a:spcAft>
                <a:defRPr/>
              </a:pPr>
              <a:r>
                <a:rPr lang="en-US" sz="1100" b="1" kern="0" dirty="0">
                  <a:solidFill>
                    <a:sysClr val="windowText" lastClr="000000"/>
                  </a:solidFill>
                  <a:cs typeface="Arial" pitchFamily="34" charset="0"/>
                </a:rPr>
                <a:t>Previous Extent: </a:t>
              </a:r>
              <a:r>
                <a:rPr lang="en-US" sz="1100" kern="0" dirty="0">
                  <a:solidFill>
                    <a:sysClr val="windowText" lastClr="000000"/>
                  </a:solidFill>
                  <a:cs typeface="Arial" pitchFamily="34" charset="0"/>
                </a:rPr>
                <a:t>It allows going to previous extent when the map extent is changed.</a:t>
              </a:r>
            </a:p>
          </p:txBody>
        </p:sp>
        <p:sp>
          <p:nvSpPr>
            <p:cNvPr id="15" name="Rectangle 7"/>
            <p:cNvSpPr>
              <a:spLocks noChangeArrowheads="1"/>
            </p:cNvSpPr>
            <p:nvPr/>
          </p:nvSpPr>
          <p:spPr bwMode="auto">
            <a:xfrm>
              <a:off x="484660" y="2342845"/>
              <a:ext cx="3990726" cy="260851"/>
            </a:xfrm>
            <a:prstGeom prst="rect">
              <a:avLst/>
            </a:prstGeom>
            <a:noFill/>
            <a:ln>
              <a:noFill/>
            </a:ln>
            <a:extLst/>
          </p:spPr>
          <p:txBody>
            <a:bodyPr anchor="ctr">
              <a:spAutoFit/>
            </a:bodyPr>
            <a:lstStyle/>
            <a:p>
              <a:pPr fontAlgn="auto">
                <a:spcBef>
                  <a:spcPts val="0"/>
                </a:spcBef>
                <a:spcAft>
                  <a:spcPts val="0"/>
                </a:spcAft>
                <a:defRPr/>
              </a:pPr>
              <a:r>
                <a:rPr lang="en-US" sz="1100" b="1" kern="0" dirty="0">
                  <a:solidFill>
                    <a:sysClr val="windowText" lastClr="000000"/>
                  </a:solidFill>
                  <a:cs typeface="Arial" pitchFamily="34" charset="0"/>
                </a:rPr>
                <a:t>Next Extent: </a:t>
              </a:r>
              <a:r>
                <a:rPr lang="en-US" sz="1100" kern="0" dirty="0">
                  <a:solidFill>
                    <a:sysClr val="windowText" lastClr="000000"/>
                  </a:solidFill>
                  <a:cs typeface="Arial" pitchFamily="34" charset="0"/>
                </a:rPr>
                <a:t>It allows returning from the previous extent.</a:t>
              </a:r>
            </a:p>
          </p:txBody>
        </p:sp>
        <p:sp>
          <p:nvSpPr>
            <p:cNvPr id="16" name="Rectangle 7"/>
            <p:cNvSpPr>
              <a:spLocks noChangeArrowheads="1"/>
            </p:cNvSpPr>
            <p:nvPr/>
          </p:nvSpPr>
          <p:spPr bwMode="auto">
            <a:xfrm>
              <a:off x="484660" y="2650591"/>
              <a:ext cx="4111919" cy="430844"/>
            </a:xfrm>
            <a:prstGeom prst="rect">
              <a:avLst/>
            </a:prstGeom>
            <a:noFill/>
            <a:ln>
              <a:noFill/>
            </a:ln>
            <a:extLst/>
          </p:spPr>
          <p:txBody>
            <a:bodyPr anchor="ctr">
              <a:spAutoFit/>
            </a:bodyPr>
            <a:lstStyle/>
            <a:p>
              <a:pPr fontAlgn="auto">
                <a:spcBef>
                  <a:spcPts val="0"/>
                </a:spcBef>
                <a:spcAft>
                  <a:spcPts val="0"/>
                </a:spcAft>
                <a:defRPr/>
              </a:pPr>
              <a:r>
                <a:rPr lang="en-US" sz="1100" b="1" kern="0" dirty="0">
                  <a:solidFill>
                    <a:sysClr val="windowText" lastClr="000000"/>
                  </a:solidFill>
                  <a:cs typeface="Arial" pitchFamily="34" charset="0"/>
                </a:rPr>
                <a:t>Map Overview: </a:t>
              </a:r>
              <a:r>
                <a:rPr lang="en-US" sz="1100" kern="0" dirty="0">
                  <a:solidFill>
                    <a:sysClr val="windowText" lastClr="000000"/>
                  </a:solidFill>
                  <a:cs typeface="Arial" pitchFamily="34" charset="0"/>
                </a:rPr>
                <a:t>Provides location of current view in context with larger map area.</a:t>
              </a:r>
            </a:p>
          </p:txBody>
        </p:sp>
        <p:sp>
          <p:nvSpPr>
            <p:cNvPr id="17" name="Rectangle 7"/>
            <p:cNvSpPr>
              <a:spLocks noChangeArrowheads="1"/>
            </p:cNvSpPr>
            <p:nvPr/>
          </p:nvSpPr>
          <p:spPr bwMode="auto">
            <a:xfrm>
              <a:off x="484660" y="3015489"/>
              <a:ext cx="4154121" cy="430844"/>
            </a:xfrm>
            <a:prstGeom prst="rect">
              <a:avLst/>
            </a:prstGeom>
            <a:noFill/>
            <a:ln>
              <a:noFill/>
            </a:ln>
            <a:extLst/>
          </p:spPr>
          <p:txBody>
            <a:bodyPr anchor="ctr">
              <a:spAutoFit/>
            </a:bodyPr>
            <a:lstStyle/>
            <a:p>
              <a:pPr fontAlgn="auto">
                <a:spcBef>
                  <a:spcPts val="0"/>
                </a:spcBef>
                <a:spcAft>
                  <a:spcPts val="0"/>
                </a:spcAft>
                <a:defRPr/>
              </a:pPr>
              <a:r>
                <a:rPr lang="en-US" sz="1100" b="1" kern="0" dirty="0">
                  <a:solidFill>
                    <a:sysClr val="windowText" lastClr="000000"/>
                  </a:solidFill>
                  <a:cs typeface="Arial" pitchFamily="34" charset="0"/>
                </a:rPr>
                <a:t>Go To: </a:t>
              </a:r>
              <a:r>
                <a:rPr lang="en-US" sz="1100" kern="0" dirty="0">
                  <a:solidFill>
                    <a:sysClr val="windowText" lastClr="000000"/>
                  </a:solidFill>
                  <a:cs typeface="Arial" pitchFamily="34" charset="0"/>
                </a:rPr>
                <a:t>Zoom to an area based on specified latitude and longitude</a:t>
              </a:r>
            </a:p>
          </p:txBody>
        </p:sp>
        <p:sp>
          <p:nvSpPr>
            <p:cNvPr id="18" name="Rectangle 7"/>
            <p:cNvSpPr>
              <a:spLocks noChangeArrowheads="1"/>
            </p:cNvSpPr>
            <p:nvPr/>
          </p:nvSpPr>
          <p:spPr bwMode="auto">
            <a:xfrm>
              <a:off x="484660" y="3386250"/>
              <a:ext cx="4161695" cy="430844"/>
            </a:xfrm>
            <a:prstGeom prst="rect">
              <a:avLst/>
            </a:prstGeom>
            <a:noFill/>
            <a:ln>
              <a:noFill/>
            </a:ln>
            <a:extLst/>
          </p:spPr>
          <p:txBody>
            <a:bodyPr anchor="ctr">
              <a:spAutoFit/>
            </a:bodyPr>
            <a:lstStyle/>
            <a:p>
              <a:pPr fontAlgn="auto">
                <a:spcBef>
                  <a:spcPts val="0"/>
                </a:spcBef>
                <a:spcAft>
                  <a:spcPts val="0"/>
                </a:spcAft>
                <a:defRPr/>
              </a:pPr>
              <a:r>
                <a:rPr lang="en-US" sz="1100" b="1" kern="0" dirty="0">
                  <a:solidFill>
                    <a:sysClr val="windowText" lastClr="000000"/>
                  </a:solidFill>
                  <a:cs typeface="Arial" pitchFamily="34" charset="0"/>
                </a:rPr>
                <a:t>Select Area Zoom/Rubber Zoom:   </a:t>
              </a:r>
              <a:r>
                <a:rPr lang="en-US" sz="1100" kern="0" dirty="0">
                  <a:solidFill>
                    <a:sysClr val="windowText" lastClr="000000"/>
                  </a:solidFill>
                  <a:cs typeface="Arial" pitchFamily="34" charset="0"/>
                </a:rPr>
                <a:t>Smooth Zooming into a selected area</a:t>
              </a:r>
            </a:p>
          </p:txBody>
        </p:sp>
        <p:sp>
          <p:nvSpPr>
            <p:cNvPr id="19" name="Rectangle 7"/>
            <p:cNvSpPr>
              <a:spLocks noChangeArrowheads="1"/>
            </p:cNvSpPr>
            <p:nvPr/>
          </p:nvSpPr>
          <p:spPr bwMode="auto">
            <a:xfrm>
              <a:off x="484660" y="1649684"/>
              <a:ext cx="3990726" cy="262317"/>
            </a:xfrm>
            <a:prstGeom prst="rect">
              <a:avLst/>
            </a:prstGeom>
            <a:noFill/>
            <a:ln>
              <a:noFill/>
            </a:ln>
            <a:extLst/>
          </p:spPr>
          <p:txBody>
            <a:bodyPr anchor="ctr">
              <a:spAutoFit/>
            </a:bodyPr>
            <a:lstStyle/>
            <a:p>
              <a:pPr fontAlgn="auto">
                <a:spcBef>
                  <a:spcPts val="0"/>
                </a:spcBef>
                <a:spcAft>
                  <a:spcPts val="0"/>
                </a:spcAft>
                <a:defRPr/>
              </a:pPr>
              <a:r>
                <a:rPr lang="en-US" sz="1100" b="1" kern="0" dirty="0">
                  <a:solidFill>
                    <a:sysClr val="windowText" lastClr="000000"/>
                  </a:solidFill>
                  <a:cs typeface="Arial" pitchFamily="34" charset="0"/>
                </a:rPr>
                <a:t>Full Extent:</a:t>
              </a:r>
              <a:r>
                <a:rPr lang="en-US" sz="1100" kern="0" dirty="0">
                  <a:solidFill>
                    <a:sysClr val="windowText" lastClr="000000"/>
                  </a:solidFill>
                  <a:cs typeface="Arial" pitchFamily="34" charset="0"/>
                </a:rPr>
                <a:t> It allows viewing the map at the full extent.</a:t>
              </a:r>
              <a:r>
                <a:rPr lang="en-US" sz="1100" kern="0" dirty="0">
                  <a:solidFill>
                    <a:sysClr val="windowText" lastClr="000000"/>
                  </a:solidFill>
                  <a:ea typeface="Times New Roman" pitchFamily="18" charset="0"/>
                  <a:cs typeface="Arial" pitchFamily="34" charset="0"/>
                </a:rPr>
                <a:t>.</a:t>
              </a:r>
              <a:endParaRPr lang="en-US" sz="1100" kern="0" dirty="0">
                <a:solidFill>
                  <a:sysClr val="windowText" lastClr="000000"/>
                </a:solidFill>
                <a:cs typeface="Arial" pitchFamily="34" charset="0"/>
              </a:endParaRPr>
            </a:p>
          </p:txBody>
        </p:sp>
        <p:sp>
          <p:nvSpPr>
            <p:cNvPr id="20" name="Rectangle 7"/>
            <p:cNvSpPr>
              <a:spLocks noChangeArrowheads="1"/>
            </p:cNvSpPr>
            <p:nvPr/>
          </p:nvSpPr>
          <p:spPr bwMode="auto">
            <a:xfrm>
              <a:off x="484660" y="1355128"/>
              <a:ext cx="3990726" cy="260851"/>
            </a:xfrm>
            <a:prstGeom prst="rect">
              <a:avLst/>
            </a:prstGeom>
            <a:noFill/>
            <a:ln>
              <a:noFill/>
            </a:ln>
            <a:extLst/>
          </p:spPr>
          <p:txBody>
            <a:bodyPr anchor="ctr">
              <a:spAutoFit/>
            </a:bodyPr>
            <a:lstStyle/>
            <a:p>
              <a:pPr fontAlgn="auto">
                <a:spcBef>
                  <a:spcPts val="0"/>
                </a:spcBef>
                <a:spcAft>
                  <a:spcPts val="0"/>
                </a:spcAft>
                <a:defRPr/>
              </a:pPr>
              <a:r>
                <a:rPr lang="en-US" sz="1100" b="1" kern="0" dirty="0">
                  <a:solidFill>
                    <a:sysClr val="windowText" lastClr="000000"/>
                  </a:solidFill>
                  <a:cs typeface="Arial" pitchFamily="34" charset="0"/>
                </a:rPr>
                <a:t>Pan: </a:t>
              </a:r>
              <a:r>
                <a:rPr lang="en-US" sz="1100" kern="0" dirty="0">
                  <a:solidFill>
                    <a:sysClr val="windowText" lastClr="000000"/>
                  </a:solidFill>
                  <a:cs typeface="Arial" pitchFamily="34" charset="0"/>
                </a:rPr>
                <a:t>It allows user to Pan around the whole map</a:t>
              </a:r>
            </a:p>
          </p:txBody>
        </p:sp>
        <p:sp>
          <p:nvSpPr>
            <p:cNvPr id="21" name="Rectangle 7"/>
            <p:cNvSpPr>
              <a:spLocks noChangeArrowheads="1"/>
            </p:cNvSpPr>
            <p:nvPr/>
          </p:nvSpPr>
          <p:spPr bwMode="auto">
            <a:xfrm>
              <a:off x="484660" y="1094277"/>
              <a:ext cx="4154121" cy="262316"/>
            </a:xfrm>
            <a:prstGeom prst="rect">
              <a:avLst/>
            </a:prstGeom>
            <a:noFill/>
            <a:ln>
              <a:noFill/>
            </a:ln>
            <a:extLst/>
          </p:spPr>
          <p:txBody>
            <a:bodyPr anchor="ctr">
              <a:spAutoFit/>
            </a:bodyPr>
            <a:lstStyle/>
            <a:p>
              <a:pPr fontAlgn="auto">
                <a:spcBef>
                  <a:spcPts val="0"/>
                </a:spcBef>
                <a:spcAft>
                  <a:spcPts val="0"/>
                </a:spcAft>
                <a:defRPr/>
              </a:pPr>
              <a:r>
                <a:rPr lang="en-US" sz="1100" b="1" kern="0" dirty="0">
                  <a:solidFill>
                    <a:sysClr val="windowText" lastClr="000000"/>
                  </a:solidFill>
                  <a:cs typeface="Arial" pitchFamily="34" charset="0"/>
                </a:rPr>
                <a:t>Zoom Out: </a:t>
              </a:r>
              <a:r>
                <a:rPr lang="en-US" sz="1100" kern="0" dirty="0">
                  <a:solidFill>
                    <a:sysClr val="windowText" lastClr="000000"/>
                  </a:solidFill>
                  <a:cs typeface="Arial" pitchFamily="34" charset="0"/>
                </a:rPr>
                <a:t>Is zooms-out the map to come out of the detailing.</a:t>
              </a:r>
              <a:r>
                <a:rPr lang="en-US" sz="1100" kern="0" dirty="0">
                  <a:solidFill>
                    <a:sysClr val="windowText" lastClr="000000"/>
                  </a:solidFill>
                  <a:ea typeface="Times New Roman" pitchFamily="18" charset="0"/>
                  <a:cs typeface="Arial" pitchFamily="34" charset="0"/>
                </a:rPr>
                <a:t>.</a:t>
              </a:r>
              <a:endParaRPr lang="en-US" sz="1100" kern="0" dirty="0">
                <a:solidFill>
                  <a:sysClr val="windowText" lastClr="000000"/>
                </a:solidFill>
                <a:cs typeface="Arial" pitchFamily="34" charset="0"/>
              </a:endParaRPr>
            </a:p>
          </p:txBody>
        </p:sp>
        <p:sp>
          <p:nvSpPr>
            <p:cNvPr id="22" name="TextBox 13"/>
            <p:cNvSpPr txBox="1">
              <a:spLocks noChangeArrowheads="1"/>
            </p:cNvSpPr>
            <p:nvPr/>
          </p:nvSpPr>
          <p:spPr bwMode="auto">
            <a:xfrm>
              <a:off x="928314" y="745498"/>
              <a:ext cx="3571960" cy="262316"/>
            </a:xfrm>
            <a:prstGeom prst="rect">
              <a:avLst/>
            </a:prstGeom>
            <a:noFill/>
            <a:ln>
              <a:noFill/>
            </a:ln>
            <a:extLst/>
          </p:spPr>
          <p:txBody>
            <a:bodyPr anchor="ctr">
              <a:spAutoFit/>
            </a:bodyPr>
            <a:lstStyle>
              <a:defPPr>
                <a:defRPr lang="en-US"/>
              </a:defPPr>
              <a:lvl1pPr>
                <a:defRPr sz="1100" b="1">
                  <a:latin typeface="Arial" pitchFamily="34" charset="0"/>
                  <a:cs typeface="Arial" pitchFamily="34" charset="0"/>
                </a:defRPr>
              </a:lvl1pPr>
            </a:lstStyle>
            <a:p>
              <a:pPr fontAlgn="auto">
                <a:spcBef>
                  <a:spcPts val="0"/>
                </a:spcBef>
                <a:spcAft>
                  <a:spcPts val="0"/>
                </a:spcAft>
                <a:defRPr/>
              </a:pPr>
              <a:endParaRPr lang="en-US" kern="0">
                <a:solidFill>
                  <a:sysClr val="windowText" lastClr="000000"/>
                </a:solidFill>
              </a:endParaRPr>
            </a:p>
          </p:txBody>
        </p:sp>
      </p:grpSp>
      <p:grpSp>
        <p:nvGrpSpPr>
          <p:cNvPr id="19459" name="Group 22"/>
          <p:cNvGrpSpPr>
            <a:grpSpLocks/>
          </p:cNvGrpSpPr>
          <p:nvPr/>
        </p:nvGrpSpPr>
        <p:grpSpPr bwMode="auto">
          <a:xfrm>
            <a:off x="2057400" y="4611688"/>
            <a:ext cx="6410325" cy="2246312"/>
            <a:chOff x="170424" y="3820206"/>
            <a:chExt cx="4475931" cy="2245437"/>
          </a:xfrm>
        </p:grpSpPr>
        <p:sp>
          <p:nvSpPr>
            <p:cNvPr id="24" name="Rectangle 23"/>
            <p:cNvSpPr/>
            <p:nvPr/>
          </p:nvSpPr>
          <p:spPr bwMode="auto">
            <a:xfrm>
              <a:off x="181509" y="3918593"/>
              <a:ext cx="4464846" cy="2147050"/>
            </a:xfrm>
            <a:prstGeom prst="rect">
              <a:avLst/>
            </a:prstGeom>
            <a:solidFill>
              <a:srgbClr val="DDF9FF"/>
            </a:solidFill>
            <a:ln w="25400" cap="flat" cmpd="sng" algn="ctr">
              <a:noFill/>
              <a:prstDash val="solid"/>
              <a:headEnd type="none" w="med" len="med"/>
              <a:tailEnd type="none" w="med" len="med"/>
            </a:ln>
            <a:effectLst/>
          </p:spPr>
          <p:txBody>
            <a:bodyPr/>
            <a:lstStyle/>
            <a:p>
              <a:pPr algn="ctr" eaLnBrk="0" fontAlgn="auto" hangingPunct="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endParaRPr lang="en-US" sz="3800" kern="0">
                <a:solidFill>
                  <a:srgbClr val="00B0F0"/>
                </a:solidFill>
                <a:latin typeface="Calibri"/>
              </a:endParaRPr>
            </a:p>
          </p:txBody>
        </p:sp>
        <p:sp>
          <p:nvSpPr>
            <p:cNvPr id="25" name="Rectangle 7"/>
            <p:cNvSpPr>
              <a:spLocks noChangeArrowheads="1"/>
            </p:cNvSpPr>
            <p:nvPr/>
          </p:nvSpPr>
          <p:spPr bwMode="auto">
            <a:xfrm>
              <a:off x="485224" y="5576883"/>
              <a:ext cx="4161131" cy="431632"/>
            </a:xfrm>
            <a:prstGeom prst="rect">
              <a:avLst/>
            </a:prstGeom>
            <a:noFill/>
            <a:ln>
              <a:noFill/>
            </a:ln>
            <a:extLst/>
          </p:spPr>
          <p:txBody>
            <a:bodyPr anchor="ctr">
              <a:spAutoFit/>
            </a:bodyPr>
            <a:lstStyle/>
            <a:p>
              <a:pPr fontAlgn="auto">
                <a:spcBef>
                  <a:spcPts val="0"/>
                </a:spcBef>
                <a:spcAft>
                  <a:spcPts val="0"/>
                </a:spcAft>
                <a:defRPr/>
              </a:pPr>
              <a:r>
                <a:rPr lang="en-US" sz="1100" b="1" kern="0" dirty="0">
                  <a:solidFill>
                    <a:sysClr val="windowText" lastClr="000000"/>
                  </a:solidFill>
                  <a:cs typeface="Arial" pitchFamily="34" charset="0"/>
                </a:rPr>
                <a:t>Identify: </a:t>
              </a:r>
              <a:r>
                <a:rPr lang="en-US" sz="1100" kern="0" dirty="0">
                  <a:solidFill>
                    <a:sysClr val="windowText" lastClr="000000"/>
                  </a:solidFill>
                  <a:cs typeface="Arial" pitchFamily="34" charset="0"/>
                </a:rPr>
                <a:t>I</a:t>
              </a:r>
              <a:r>
                <a:rPr lang="en-US" sz="1100" kern="0" dirty="0" err="1">
                  <a:solidFill>
                    <a:sysClr val="windowText" lastClr="000000"/>
                  </a:solidFill>
                  <a:cs typeface="Arial" pitchFamily="34" charset="0"/>
                </a:rPr>
                <a:t>dentify</a:t>
              </a:r>
              <a:r>
                <a:rPr lang="en-US" sz="1100" kern="0" dirty="0">
                  <a:solidFill>
                    <a:sysClr val="windowText" lastClr="000000"/>
                  </a:solidFill>
                  <a:cs typeface="Arial" pitchFamily="34" charset="0"/>
                </a:rPr>
                <a:t> the details of all the visible layers including the elevation details of the point</a:t>
              </a:r>
            </a:p>
          </p:txBody>
        </p:sp>
        <p:sp>
          <p:nvSpPr>
            <p:cNvPr id="26" name="Rectangle 7"/>
            <p:cNvSpPr>
              <a:spLocks noChangeArrowheads="1"/>
            </p:cNvSpPr>
            <p:nvPr/>
          </p:nvSpPr>
          <p:spPr bwMode="auto">
            <a:xfrm>
              <a:off x="485224" y="5188098"/>
              <a:ext cx="4161131" cy="430044"/>
            </a:xfrm>
            <a:prstGeom prst="rect">
              <a:avLst/>
            </a:prstGeom>
            <a:noFill/>
            <a:ln>
              <a:noFill/>
            </a:ln>
            <a:extLst/>
          </p:spPr>
          <p:txBody>
            <a:bodyPr anchor="ctr">
              <a:spAutoFit/>
            </a:bodyPr>
            <a:lstStyle/>
            <a:p>
              <a:pPr fontAlgn="auto">
                <a:spcBef>
                  <a:spcPts val="0"/>
                </a:spcBef>
                <a:spcAft>
                  <a:spcPts val="0"/>
                </a:spcAft>
                <a:defRPr/>
              </a:pPr>
              <a:r>
                <a:rPr lang="en-US" sz="1100" b="1" kern="0" dirty="0">
                  <a:solidFill>
                    <a:sysClr val="windowText" lastClr="000000"/>
                  </a:solidFill>
                  <a:cs typeface="Arial" pitchFamily="34" charset="0"/>
                </a:rPr>
                <a:t>Get Feature Info:  </a:t>
              </a:r>
              <a:r>
                <a:rPr lang="en-US" sz="1100" kern="0" dirty="0">
                  <a:solidFill>
                    <a:sysClr val="windowText" lastClr="000000"/>
                  </a:solidFill>
                  <a:cs typeface="Arial" pitchFamily="34" charset="0"/>
                </a:rPr>
                <a:t>On selecting a particular feature it displays summary info</a:t>
              </a:r>
            </a:p>
          </p:txBody>
        </p:sp>
        <p:sp>
          <p:nvSpPr>
            <p:cNvPr id="27" name="Rectangle 7"/>
            <p:cNvSpPr>
              <a:spLocks noChangeArrowheads="1"/>
            </p:cNvSpPr>
            <p:nvPr/>
          </p:nvSpPr>
          <p:spPr bwMode="auto">
            <a:xfrm>
              <a:off x="485224" y="4821528"/>
              <a:ext cx="4161131" cy="431632"/>
            </a:xfrm>
            <a:prstGeom prst="rect">
              <a:avLst/>
            </a:prstGeom>
            <a:noFill/>
            <a:ln>
              <a:noFill/>
            </a:ln>
            <a:extLst/>
          </p:spPr>
          <p:txBody>
            <a:bodyPr anchor="ctr">
              <a:spAutoFit/>
            </a:bodyPr>
            <a:lstStyle/>
            <a:p>
              <a:pPr fontAlgn="auto">
                <a:spcBef>
                  <a:spcPts val="0"/>
                </a:spcBef>
                <a:spcAft>
                  <a:spcPts val="0"/>
                </a:spcAft>
                <a:defRPr/>
              </a:pPr>
              <a:r>
                <a:rPr lang="en-US" sz="1100" b="1" kern="0" dirty="0">
                  <a:solidFill>
                    <a:sysClr val="windowText" lastClr="000000"/>
                  </a:solidFill>
                  <a:cs typeface="Arial" pitchFamily="34" charset="0"/>
                </a:rPr>
                <a:t>Magnifier:  </a:t>
              </a:r>
              <a:r>
                <a:rPr lang="en-US" sz="1100" kern="0" dirty="0">
                  <a:solidFill>
                    <a:sysClr val="windowText" lastClr="000000"/>
                  </a:solidFill>
                  <a:cs typeface="Arial" pitchFamily="34" charset="0"/>
                </a:rPr>
                <a:t>To view the zoom in layer details of selected portion only</a:t>
              </a:r>
            </a:p>
          </p:txBody>
        </p:sp>
        <p:sp>
          <p:nvSpPr>
            <p:cNvPr id="28" name="Rectangle 7"/>
            <p:cNvSpPr>
              <a:spLocks noChangeArrowheads="1"/>
            </p:cNvSpPr>
            <p:nvPr/>
          </p:nvSpPr>
          <p:spPr bwMode="auto">
            <a:xfrm>
              <a:off x="485224" y="4435916"/>
              <a:ext cx="3990429" cy="431632"/>
            </a:xfrm>
            <a:prstGeom prst="rect">
              <a:avLst/>
            </a:prstGeom>
            <a:noFill/>
            <a:ln>
              <a:noFill/>
            </a:ln>
            <a:extLst/>
          </p:spPr>
          <p:txBody>
            <a:bodyPr anchor="ctr">
              <a:spAutoFit/>
            </a:bodyPr>
            <a:lstStyle/>
            <a:p>
              <a:pPr fontAlgn="auto">
                <a:spcBef>
                  <a:spcPts val="0"/>
                </a:spcBef>
                <a:spcAft>
                  <a:spcPts val="0"/>
                </a:spcAft>
                <a:defRPr/>
              </a:pPr>
              <a:r>
                <a:rPr lang="en-US" sz="1100" b="1" kern="0" dirty="0">
                  <a:solidFill>
                    <a:sysClr val="windowText" lastClr="000000"/>
                  </a:solidFill>
                  <a:cs typeface="Arial" pitchFamily="34" charset="0"/>
                </a:rPr>
                <a:t>Spotlight</a:t>
              </a:r>
              <a:r>
                <a:rPr lang="en-US" sz="1100" kern="0" dirty="0">
                  <a:solidFill>
                    <a:sysClr val="windowText" lastClr="000000"/>
                  </a:solidFill>
                  <a:cs typeface="Arial" pitchFamily="34" charset="0"/>
                </a:rPr>
                <a:t>:  It removes overlaid layer from the selected portion for better visualization</a:t>
              </a:r>
            </a:p>
          </p:txBody>
        </p:sp>
        <p:pic>
          <p:nvPicPr>
            <p:cNvPr id="19466" name="Picture 49" descr="Description: Description: G:\WRIS Project\FlexProjects\InfodesignMay2\src\images\spotlight.pn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261559" y="4868747"/>
              <a:ext cx="227320" cy="307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7" name="Picture 51" descr="Description: Description: G:\WRIS Project\FlexProjects\InfodesignMay2\src\images\identify.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2623" y="5635834"/>
              <a:ext cx="227320" cy="305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8" name="Picture 52" descr="C:\Documents and Settings\User\Desktop\icons\light2.png"/>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264211" y="4457500"/>
              <a:ext cx="253028" cy="342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Rectangle 53"/>
            <p:cNvSpPr>
              <a:spLocks noChangeArrowheads="1"/>
            </p:cNvSpPr>
            <p:nvPr/>
          </p:nvSpPr>
          <p:spPr bwMode="auto">
            <a:xfrm>
              <a:off x="170424" y="3820206"/>
              <a:ext cx="1907647" cy="226924"/>
            </a:xfrm>
            <a:prstGeom prst="rect">
              <a:avLst/>
            </a:prstGeom>
            <a:solidFill>
              <a:srgbClr val="00A1DA"/>
            </a:solidFill>
            <a:ln>
              <a:noFill/>
            </a:ln>
          </p:spPr>
          <p:txBody>
            <a:bodyPr anchor="ctr"/>
            <a:lstStyle/>
            <a:p>
              <a:pPr eaLnBrk="0" fontAlgn="auto" hangingPunct="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1800" b="1" kern="0" dirty="0">
                  <a:solidFill>
                    <a:sysClr val="window" lastClr="FFFFFF"/>
                  </a:solidFill>
                  <a:cs typeface="Arial" pitchFamily="34" charset="0"/>
                </a:rPr>
                <a:t>Display Tools</a:t>
              </a:r>
            </a:p>
          </p:txBody>
        </p:sp>
        <p:sp>
          <p:nvSpPr>
            <p:cNvPr id="33" name="Rectangle 7"/>
            <p:cNvSpPr>
              <a:spLocks noChangeArrowheads="1"/>
            </p:cNvSpPr>
            <p:nvPr/>
          </p:nvSpPr>
          <p:spPr bwMode="auto">
            <a:xfrm>
              <a:off x="485224" y="4042369"/>
              <a:ext cx="4111250" cy="431632"/>
            </a:xfrm>
            <a:prstGeom prst="rect">
              <a:avLst/>
            </a:prstGeom>
            <a:noFill/>
            <a:ln>
              <a:noFill/>
            </a:ln>
            <a:extLst/>
          </p:spPr>
          <p:txBody>
            <a:bodyPr anchor="ctr">
              <a:spAutoFit/>
            </a:bodyPr>
            <a:lstStyle/>
            <a:p>
              <a:pPr fontAlgn="auto">
                <a:spcBef>
                  <a:spcPts val="0"/>
                </a:spcBef>
                <a:spcAft>
                  <a:spcPts val="0"/>
                </a:spcAft>
                <a:defRPr/>
              </a:pPr>
              <a:r>
                <a:rPr lang="en-US" sz="1100" b="1" kern="0" dirty="0">
                  <a:solidFill>
                    <a:sysClr val="windowText" lastClr="000000"/>
                  </a:solidFill>
                  <a:cs typeface="Arial" pitchFamily="34" charset="0"/>
                </a:rPr>
                <a:t>Swipe: </a:t>
              </a:r>
              <a:r>
                <a:rPr lang="en-US" sz="1100" kern="0" dirty="0">
                  <a:solidFill>
                    <a:sysClr val="windowText" lastClr="000000"/>
                  </a:solidFill>
                  <a:cs typeface="Arial" pitchFamily="34" charset="0"/>
                </a:rPr>
                <a:t>It swipe the selected layer in the map to reveal underlying layers</a:t>
              </a:r>
              <a:r>
                <a:rPr lang="en-US" sz="1100" kern="0" dirty="0">
                  <a:solidFill>
                    <a:sysClr val="windowText" lastClr="000000"/>
                  </a:solidFill>
                  <a:ea typeface="Times New Roman" pitchFamily="18" charset="0"/>
                  <a:cs typeface="Arial" pitchFamily="34" charset="0"/>
                </a:rPr>
                <a:t>.</a:t>
              </a:r>
              <a:endParaRPr lang="en-US" sz="1100" kern="0" dirty="0">
                <a:solidFill>
                  <a:sysClr val="windowText" lastClr="000000"/>
                </a:solidFill>
                <a:cs typeface="Arial" pitchFamily="34" charset="0"/>
              </a:endParaRPr>
            </a:p>
          </p:txBody>
        </p:sp>
        <p:pic>
          <p:nvPicPr>
            <p:cNvPr id="19471" name="Picture 48" descr="Description: Description: G:\WRIS Project\FlexProjects\InfodesignMay2\src\images\swipe-vertical.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50563" y="4104778"/>
              <a:ext cx="227320" cy="297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72" name="Picture 50" descr="Description: Description: G:\WRIS Project\FlexProjects\InfodesignMay2\src\images\VisualizeImages\select.jpeg"/>
            <p:cNvSpPr>
              <a:spLocks noChangeAspect="1" noChangeArrowheads="1"/>
            </p:cNvSpPr>
            <p:nvPr/>
          </p:nvSpPr>
          <p:spPr bwMode="auto">
            <a:xfrm>
              <a:off x="255335" y="5219184"/>
              <a:ext cx="227320" cy="3037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sp>
        <p:nvSpPr>
          <p:cNvPr id="36" name="Text Box 71"/>
          <p:cNvSpPr txBox="1">
            <a:spLocks noChangeArrowheads="1"/>
          </p:cNvSpPr>
          <p:nvPr/>
        </p:nvSpPr>
        <p:spPr bwMode="auto">
          <a:xfrm>
            <a:off x="0" y="20638"/>
            <a:ext cx="9144000" cy="646112"/>
          </a:xfrm>
          <a:prstGeom prst="rect">
            <a:avLst/>
          </a:prstGeom>
          <a:solidFill>
            <a:srgbClr val="800000"/>
          </a:solidFill>
          <a:ln>
            <a:headEnd/>
            <a:tailEnd/>
          </a:ln>
        </p:spPr>
        <p:style>
          <a:lnRef idx="1">
            <a:schemeClr val="accent1"/>
          </a:lnRef>
          <a:fillRef idx="2">
            <a:schemeClr val="accent1"/>
          </a:fillRef>
          <a:effectRef idx="1">
            <a:schemeClr val="accent1"/>
          </a:effectRef>
          <a:fontRef idx="minor">
            <a:schemeClr val="dk1"/>
          </a:fontRef>
        </p:style>
        <p:txBody>
          <a:bodyPr lIns="91427" tIns="45711" rIns="91427" bIns="45711">
            <a:spAutoFit/>
          </a:bodyPr>
          <a:lstStyle>
            <a:lvl1pPr defTabSz="911225" eaLnBrk="0" hangingPunct="0">
              <a:defRPr>
                <a:solidFill>
                  <a:schemeClr val="tx1"/>
                </a:solidFill>
                <a:latin typeface="Hoefler Text"/>
              </a:defRPr>
            </a:lvl1pPr>
            <a:lvl2pPr marL="742950" indent="-285750" defTabSz="911225" eaLnBrk="0" hangingPunct="0">
              <a:defRPr>
                <a:solidFill>
                  <a:schemeClr val="tx1"/>
                </a:solidFill>
                <a:latin typeface="Hoefler Text"/>
              </a:defRPr>
            </a:lvl2pPr>
            <a:lvl3pPr marL="1143000" indent="-228600" defTabSz="911225" eaLnBrk="0" hangingPunct="0">
              <a:defRPr>
                <a:solidFill>
                  <a:schemeClr val="tx1"/>
                </a:solidFill>
                <a:latin typeface="Hoefler Text"/>
              </a:defRPr>
            </a:lvl3pPr>
            <a:lvl4pPr marL="1600200" indent="-228600" defTabSz="911225" eaLnBrk="0" hangingPunct="0">
              <a:defRPr>
                <a:solidFill>
                  <a:schemeClr val="tx1"/>
                </a:solidFill>
                <a:latin typeface="Hoefler Text"/>
              </a:defRPr>
            </a:lvl4pPr>
            <a:lvl5pPr marL="2057400" indent="-228600" defTabSz="911225" eaLnBrk="0" hangingPunct="0">
              <a:defRPr>
                <a:solidFill>
                  <a:schemeClr val="tx1"/>
                </a:solidFill>
                <a:latin typeface="Hoefler Text"/>
              </a:defRPr>
            </a:lvl5pPr>
            <a:lvl6pPr marL="2514600" indent="-228600" defTabSz="911225" eaLnBrk="0" fontAlgn="base" hangingPunct="0">
              <a:spcBef>
                <a:spcPct val="0"/>
              </a:spcBef>
              <a:spcAft>
                <a:spcPct val="0"/>
              </a:spcAft>
              <a:defRPr>
                <a:solidFill>
                  <a:schemeClr val="tx1"/>
                </a:solidFill>
                <a:latin typeface="Hoefler Text"/>
              </a:defRPr>
            </a:lvl6pPr>
            <a:lvl7pPr marL="2971800" indent="-228600" defTabSz="911225" eaLnBrk="0" fontAlgn="base" hangingPunct="0">
              <a:spcBef>
                <a:spcPct val="0"/>
              </a:spcBef>
              <a:spcAft>
                <a:spcPct val="0"/>
              </a:spcAft>
              <a:defRPr>
                <a:solidFill>
                  <a:schemeClr val="tx1"/>
                </a:solidFill>
                <a:latin typeface="Hoefler Text"/>
              </a:defRPr>
            </a:lvl7pPr>
            <a:lvl8pPr marL="3429000" indent="-228600" defTabSz="911225" eaLnBrk="0" fontAlgn="base" hangingPunct="0">
              <a:spcBef>
                <a:spcPct val="0"/>
              </a:spcBef>
              <a:spcAft>
                <a:spcPct val="0"/>
              </a:spcAft>
              <a:defRPr>
                <a:solidFill>
                  <a:schemeClr val="tx1"/>
                </a:solidFill>
                <a:latin typeface="Hoefler Text"/>
              </a:defRPr>
            </a:lvl8pPr>
            <a:lvl9pPr marL="3886200" indent="-228600" defTabSz="911225" eaLnBrk="0" fontAlgn="base" hangingPunct="0">
              <a:spcBef>
                <a:spcPct val="0"/>
              </a:spcBef>
              <a:spcAft>
                <a:spcPct val="0"/>
              </a:spcAft>
              <a:defRPr>
                <a:solidFill>
                  <a:schemeClr val="tx1"/>
                </a:solidFill>
                <a:latin typeface="Hoefler Text"/>
              </a:defRPr>
            </a:lvl9pPr>
          </a:lstStyle>
          <a:p>
            <a:pPr algn="ctr" eaLnBrk="1" fontAlgn="auto" hangingPunct="1">
              <a:spcBef>
                <a:spcPts val="0"/>
              </a:spcBef>
              <a:spcAft>
                <a:spcPts val="0"/>
              </a:spcAft>
              <a:defRPr/>
            </a:pPr>
            <a:r>
              <a:rPr lang="en-US" sz="3600" b="1" dirty="0">
                <a:solidFill>
                  <a:srgbClr val="FFFF00"/>
                </a:solidFill>
                <a:latin typeface="Arial" pitchFamily="34" charset="0"/>
                <a:cs typeface="Arial" pitchFamily="34" charset="0"/>
              </a:rPr>
              <a:t>Tools</a:t>
            </a:r>
            <a:r>
              <a:rPr lang="en-US" sz="2000" b="1" dirty="0">
                <a:solidFill>
                  <a:srgbClr val="FFFF00"/>
                </a:solidFill>
                <a:latin typeface="Arial" pitchFamily="34" charset="0"/>
                <a:cs typeface="Arial" pitchFamily="34" charset="0"/>
              </a:rPr>
              <a:t> </a:t>
            </a:r>
            <a:r>
              <a:rPr lang="en-US" sz="3600" b="1" dirty="0">
                <a:solidFill>
                  <a:srgbClr val="FFFF00"/>
                </a:solidFill>
                <a:latin typeface="Arial" pitchFamily="34" charset="0"/>
                <a:cs typeface="Arial" pitchFamily="34" charset="0"/>
              </a:rPr>
              <a:t>and</a:t>
            </a:r>
            <a:r>
              <a:rPr lang="en-US" sz="2000" b="1" dirty="0">
                <a:solidFill>
                  <a:srgbClr val="FFFF00"/>
                </a:solidFill>
                <a:latin typeface="Arial" pitchFamily="34" charset="0"/>
                <a:cs typeface="Arial" pitchFamily="34" charset="0"/>
              </a:rPr>
              <a:t> </a:t>
            </a:r>
            <a:r>
              <a:rPr lang="en-US" sz="3600" b="1" dirty="0">
                <a:solidFill>
                  <a:srgbClr val="FFFF00"/>
                </a:solidFill>
                <a:latin typeface="Arial" pitchFamily="34" charset="0"/>
                <a:cs typeface="Arial" pitchFamily="34" charset="0"/>
              </a:rPr>
              <a:t>Functionalities</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a:xfrm>
            <a:off x="0" y="0"/>
            <a:ext cx="9144000" cy="533400"/>
          </a:xfrm>
          <a:solidFill>
            <a:srgbClr val="FFFFFF"/>
          </a:solidFill>
          <a:ln>
            <a:solidFill>
              <a:srgbClr val="000000"/>
            </a:solidFill>
            <a:miter lim="800000"/>
            <a:headEnd/>
            <a:tailEnd/>
          </a:ln>
        </p:spPr>
        <p:txBody>
          <a:bodyPr rtlCol="0">
            <a:normAutofit fontScale="90000"/>
          </a:bodyPr>
          <a:lstStyle/>
          <a:p>
            <a:pPr eaLnBrk="1" fontAlgn="auto" hangingPunct="1">
              <a:spcAft>
                <a:spcPts val="0"/>
              </a:spcAft>
              <a:defRPr/>
            </a:pPr>
            <a:r>
              <a:rPr lang="en-US" altLang="en-US" smtClean="0"/>
              <a:t> </a:t>
            </a:r>
          </a:p>
        </p:txBody>
      </p:sp>
      <p:sp>
        <p:nvSpPr>
          <p:cNvPr id="2051" name="Text Box 3"/>
          <p:cNvSpPr txBox="1">
            <a:spLocks noChangeArrowheads="1"/>
          </p:cNvSpPr>
          <p:nvPr/>
        </p:nvSpPr>
        <p:spPr bwMode="auto">
          <a:xfrm>
            <a:off x="0" y="0"/>
            <a:ext cx="9144000" cy="6461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3600" b="1" dirty="0" smtClean="0">
                <a:solidFill>
                  <a:srgbClr val="FFFF00"/>
                </a:solidFill>
                <a:ea typeface="+mj-ea"/>
                <a:cs typeface="Arial" panose="020B0604020202020204" pitchFamily="34" charset="0"/>
              </a:rPr>
              <a:t>Water</a:t>
            </a:r>
            <a:r>
              <a:rPr lang="en-US" altLang="en-US" sz="3600" b="1" dirty="0" smtClean="0">
                <a:solidFill>
                  <a:srgbClr val="FFFF00"/>
                </a:solidFill>
                <a:cs typeface="Arial" panose="020B0604020202020204" pitchFamily="34" charset="0"/>
              </a:rPr>
              <a:t> </a:t>
            </a:r>
            <a:r>
              <a:rPr lang="en-US" altLang="en-US" sz="3600" b="1" dirty="0" smtClean="0">
                <a:solidFill>
                  <a:srgbClr val="FFFF00"/>
                </a:solidFill>
                <a:ea typeface="+mj-ea"/>
                <a:cs typeface="Arial" panose="020B0604020202020204" pitchFamily="34" charset="0"/>
              </a:rPr>
              <a:t>Resources</a:t>
            </a:r>
            <a:r>
              <a:rPr lang="en-US" altLang="en-US" sz="3600" b="1" dirty="0" smtClean="0">
                <a:solidFill>
                  <a:srgbClr val="FFFF00"/>
                </a:solidFill>
                <a:cs typeface="Arial" panose="020B0604020202020204" pitchFamily="34" charset="0"/>
              </a:rPr>
              <a:t> </a:t>
            </a:r>
            <a:r>
              <a:rPr lang="en-US" altLang="en-US" sz="3600" b="1" dirty="0" smtClean="0">
                <a:solidFill>
                  <a:srgbClr val="FFFF00"/>
                </a:solidFill>
                <a:ea typeface="+mj-ea"/>
                <a:cs typeface="Arial" panose="020B0604020202020204" pitchFamily="34" charset="0"/>
              </a:rPr>
              <a:t>Scenario</a:t>
            </a:r>
            <a:r>
              <a:rPr lang="en-US" altLang="en-US" sz="3600" b="1" dirty="0" smtClean="0">
                <a:solidFill>
                  <a:srgbClr val="FFFF00"/>
                </a:solidFill>
                <a:cs typeface="Arial" panose="020B0604020202020204" pitchFamily="34" charset="0"/>
              </a:rPr>
              <a:t> - </a:t>
            </a:r>
            <a:r>
              <a:rPr lang="en-US" altLang="en-US" sz="3600" b="1" dirty="0" smtClean="0">
                <a:solidFill>
                  <a:srgbClr val="FFFF00"/>
                </a:solidFill>
                <a:ea typeface="+mj-ea"/>
                <a:cs typeface="Arial" panose="020B0604020202020204" pitchFamily="34" charset="0"/>
              </a:rPr>
              <a:t>INDIA</a:t>
            </a:r>
          </a:p>
        </p:txBody>
      </p:sp>
      <p:grpSp>
        <p:nvGrpSpPr>
          <p:cNvPr id="3076" name="Group 4"/>
          <p:cNvGrpSpPr>
            <a:grpSpLocks/>
          </p:cNvGrpSpPr>
          <p:nvPr/>
        </p:nvGrpSpPr>
        <p:grpSpPr bwMode="auto">
          <a:xfrm>
            <a:off x="2286000" y="976313"/>
            <a:ext cx="6858000" cy="5805487"/>
            <a:chOff x="240" y="336"/>
            <a:chExt cx="3216" cy="3849"/>
          </a:xfrm>
        </p:grpSpPr>
        <p:sp>
          <p:nvSpPr>
            <p:cNvPr id="3079" name="Line 22"/>
            <p:cNvSpPr>
              <a:spLocks noChangeShapeType="1"/>
            </p:cNvSpPr>
            <p:nvPr/>
          </p:nvSpPr>
          <p:spPr bwMode="auto">
            <a:xfrm>
              <a:off x="2832" y="3608"/>
              <a:ext cx="0" cy="96"/>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nvGrpSpPr>
            <p:cNvPr id="3080" name="Group 5"/>
            <p:cNvGrpSpPr>
              <a:grpSpLocks/>
            </p:cNvGrpSpPr>
            <p:nvPr/>
          </p:nvGrpSpPr>
          <p:grpSpPr bwMode="auto">
            <a:xfrm>
              <a:off x="240" y="1488"/>
              <a:ext cx="3216" cy="2697"/>
              <a:chOff x="240" y="1488"/>
              <a:chExt cx="3216" cy="2697"/>
            </a:xfrm>
          </p:grpSpPr>
          <p:sp>
            <p:nvSpPr>
              <p:cNvPr id="314374" name="Rectangle 6"/>
              <p:cNvSpPr>
                <a:spLocks noChangeArrowheads="1"/>
              </p:cNvSpPr>
              <p:nvPr/>
            </p:nvSpPr>
            <p:spPr bwMode="auto">
              <a:xfrm>
                <a:off x="864" y="1488"/>
                <a:ext cx="1872" cy="465"/>
              </a:xfrm>
              <a:prstGeom prst="rect">
                <a:avLst/>
              </a:prstGeom>
              <a:gradFill rotWithShape="1">
                <a:gsLst>
                  <a:gs pos="0">
                    <a:srgbClr val="00CCFF">
                      <a:gamma/>
                      <a:tint val="12549"/>
                      <a:invGamma/>
                    </a:srgbClr>
                  </a:gs>
                  <a:gs pos="100000">
                    <a:srgbClr val="00CCFF"/>
                  </a:gs>
                </a:gsLst>
                <a:lin ang="5400000" scaled="1"/>
              </a:gradFill>
              <a:ln w="9525">
                <a:solidFill>
                  <a:schemeClr val="tx1"/>
                </a:solidFill>
                <a:miter lim="800000"/>
                <a:headEnd/>
                <a:tailEnd/>
              </a:ln>
              <a:effectLst/>
            </p:spPr>
            <p:txBody>
              <a:bodyPr wrap="none" anchor="ct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defRPr/>
                </a:pPr>
                <a:r>
                  <a:rPr lang="en-US" altLang="en-US" b="1" smtClean="0">
                    <a:solidFill>
                      <a:schemeClr val="tx1"/>
                    </a:solidFill>
                    <a:effectLst>
                      <a:outerShdw blurRad="38100" dist="38100" dir="2700000" algn="tl">
                        <a:srgbClr val="FFFFFF"/>
                      </a:outerShdw>
                    </a:effectLst>
                    <a:latin typeface="Times New Roman" pitchFamily="18" charset="0"/>
                    <a:cs typeface="Times New Roman" pitchFamily="18" charset="0"/>
                  </a:rPr>
                  <a:t>Total utilizable water resources</a:t>
                </a:r>
              </a:p>
              <a:p>
                <a:pPr algn="ctr" eaLnBrk="1" hangingPunct="1">
                  <a:defRPr/>
                </a:pPr>
                <a:r>
                  <a:rPr lang="en-US" altLang="en-US" b="1" smtClean="0">
                    <a:solidFill>
                      <a:schemeClr val="tx1"/>
                    </a:solidFill>
                    <a:effectLst>
                      <a:outerShdw blurRad="38100" dist="38100" dir="2700000" algn="tl">
                        <a:srgbClr val="FFFFFF"/>
                      </a:outerShdw>
                    </a:effectLst>
                    <a:latin typeface="Times New Roman" pitchFamily="18" charset="0"/>
                    <a:cs typeface="Times New Roman" pitchFamily="18" charset="0"/>
                  </a:rPr>
                  <a:t>1123 BCM (28%)</a:t>
                </a:r>
              </a:p>
            </p:txBody>
          </p:sp>
          <p:sp>
            <p:nvSpPr>
              <p:cNvPr id="314375" name="Oval 7"/>
              <p:cNvSpPr>
                <a:spLocks noChangeArrowheads="1"/>
              </p:cNvSpPr>
              <p:nvPr/>
            </p:nvSpPr>
            <p:spPr bwMode="auto">
              <a:xfrm>
                <a:off x="2256" y="2018"/>
                <a:ext cx="1200" cy="607"/>
              </a:xfrm>
              <a:prstGeom prst="ellipse">
                <a:avLst/>
              </a:prstGeom>
              <a:gradFill rotWithShape="1">
                <a:gsLst>
                  <a:gs pos="0">
                    <a:srgbClr val="00CC66">
                      <a:gamma/>
                      <a:tint val="15686"/>
                      <a:invGamma/>
                    </a:srgbClr>
                  </a:gs>
                  <a:gs pos="100000">
                    <a:srgbClr val="00CC66"/>
                  </a:gs>
                </a:gsLst>
                <a:lin ang="5400000" scaled="1"/>
              </a:gradFill>
              <a:ln w="9525">
                <a:solidFill>
                  <a:schemeClr val="tx1"/>
                </a:solidFill>
                <a:round/>
                <a:headEnd/>
                <a:tailEnd/>
              </a:ln>
              <a:effectLst/>
            </p:spPr>
            <p:txBody>
              <a:bodyPr wrap="none" anchor="ctr"/>
              <a:lstStyle/>
              <a:p>
                <a:pPr algn="ctr">
                  <a:defRPr/>
                </a:pPr>
                <a:r>
                  <a:rPr lang="en-US" sz="1800" b="1" dirty="0">
                    <a:solidFill>
                      <a:schemeClr val="tx1"/>
                    </a:solidFill>
                    <a:effectLst>
                      <a:outerShdw blurRad="38100" dist="38100" dir="2700000" algn="tl">
                        <a:srgbClr val="FFFFFF"/>
                      </a:outerShdw>
                    </a:effectLst>
                    <a:latin typeface="Times New Roman" pitchFamily="18" charset="0"/>
                    <a:cs typeface="Times New Roman" pitchFamily="18" charset="0"/>
                  </a:rPr>
                  <a:t>Ground Water </a:t>
                </a:r>
              </a:p>
              <a:p>
                <a:pPr algn="ctr">
                  <a:defRPr/>
                </a:pPr>
                <a:r>
                  <a:rPr lang="en-US" sz="1800" b="1" dirty="0">
                    <a:solidFill>
                      <a:schemeClr val="tx1"/>
                    </a:solidFill>
                    <a:effectLst>
                      <a:outerShdw blurRad="38100" dist="38100" dir="2700000" algn="tl">
                        <a:srgbClr val="FFFFFF"/>
                      </a:outerShdw>
                    </a:effectLst>
                    <a:latin typeface="Times New Roman" pitchFamily="18" charset="0"/>
                    <a:cs typeface="Times New Roman" pitchFamily="18" charset="0"/>
                  </a:rPr>
                  <a:t>433 BCM</a:t>
                </a:r>
              </a:p>
            </p:txBody>
          </p:sp>
          <p:sp>
            <p:nvSpPr>
              <p:cNvPr id="3094" name="Rectangle 8"/>
              <p:cNvSpPr>
                <a:spLocks noChangeArrowheads="1"/>
              </p:cNvSpPr>
              <p:nvPr/>
            </p:nvSpPr>
            <p:spPr bwMode="auto">
              <a:xfrm>
                <a:off x="240" y="3696"/>
                <a:ext cx="3072" cy="48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000" b="1">
                    <a:solidFill>
                      <a:srgbClr val="3366FF"/>
                    </a:solidFill>
                    <a:latin typeface="Arial" pitchFamily="34" charset="0"/>
                    <a:cs typeface="Times New Roman" pitchFamily="18" charset="0"/>
                  </a:rPr>
                  <a:t>Presently meets the demand but is Inadequate for future demand</a:t>
                </a:r>
              </a:p>
            </p:txBody>
          </p:sp>
          <p:sp>
            <p:nvSpPr>
              <p:cNvPr id="3095" name="Line 9"/>
              <p:cNvSpPr>
                <a:spLocks noChangeShapeType="1"/>
              </p:cNvSpPr>
              <p:nvPr/>
            </p:nvSpPr>
            <p:spPr bwMode="auto">
              <a:xfrm>
                <a:off x="2736" y="1920"/>
                <a:ext cx="96" cy="96"/>
              </a:xfrm>
              <a:prstGeom prst="line">
                <a:avLst/>
              </a:prstGeom>
              <a:noFill/>
              <a:ln w="57150" cmpd="thickThin">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096" name="Line 10"/>
              <p:cNvSpPr>
                <a:spLocks noChangeShapeType="1"/>
              </p:cNvSpPr>
              <p:nvPr/>
            </p:nvSpPr>
            <p:spPr bwMode="auto">
              <a:xfrm flipH="1">
                <a:off x="768" y="1920"/>
                <a:ext cx="96" cy="131"/>
              </a:xfrm>
              <a:prstGeom prst="line">
                <a:avLst/>
              </a:prstGeom>
              <a:noFill/>
              <a:ln w="57150" cmpd="thickThin">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3081" name="Line 11"/>
            <p:cNvSpPr>
              <a:spLocks noChangeShapeType="1"/>
            </p:cNvSpPr>
            <p:nvPr/>
          </p:nvSpPr>
          <p:spPr bwMode="auto">
            <a:xfrm>
              <a:off x="864" y="3552"/>
              <a:ext cx="0" cy="148"/>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14380" name="Oval 12"/>
            <p:cNvSpPr>
              <a:spLocks noChangeArrowheads="1"/>
            </p:cNvSpPr>
            <p:nvPr/>
          </p:nvSpPr>
          <p:spPr bwMode="auto">
            <a:xfrm>
              <a:off x="336" y="2016"/>
              <a:ext cx="1152" cy="609"/>
            </a:xfrm>
            <a:prstGeom prst="ellipse">
              <a:avLst/>
            </a:prstGeom>
            <a:gradFill rotWithShape="1">
              <a:gsLst>
                <a:gs pos="0">
                  <a:schemeClr val="accent2">
                    <a:gamma/>
                    <a:tint val="0"/>
                    <a:invGamma/>
                  </a:schemeClr>
                </a:gs>
                <a:gs pos="100000">
                  <a:schemeClr val="accent2"/>
                </a:gs>
              </a:gsLst>
              <a:lin ang="5400000" scaled="1"/>
            </a:gradFill>
            <a:ln w="9525">
              <a:solidFill>
                <a:schemeClr val="tx1"/>
              </a:solidFill>
              <a:round/>
              <a:headEnd/>
              <a:tailEnd/>
            </a:ln>
            <a:effectLst/>
          </p:spPr>
          <p:txBody>
            <a:bodyPr wrap="none" anchor="ctr"/>
            <a:lstStyle/>
            <a:p>
              <a:pPr algn="ctr">
                <a:defRPr/>
              </a:pPr>
              <a:r>
                <a:rPr lang="en-US" sz="1800" b="1">
                  <a:solidFill>
                    <a:schemeClr val="tx1"/>
                  </a:solidFill>
                  <a:effectLst>
                    <a:outerShdw blurRad="38100" dist="38100" dir="2700000" algn="tl">
                      <a:srgbClr val="FFFFFF"/>
                    </a:outerShdw>
                  </a:effectLst>
                  <a:latin typeface="Times New Roman" pitchFamily="18" charset="0"/>
                  <a:cs typeface="Times New Roman" pitchFamily="18" charset="0"/>
                </a:rPr>
                <a:t>Surface water </a:t>
              </a:r>
            </a:p>
            <a:p>
              <a:pPr algn="ctr">
                <a:defRPr/>
              </a:pPr>
              <a:r>
                <a:rPr lang="en-US" sz="1800" b="1">
                  <a:solidFill>
                    <a:schemeClr val="tx1"/>
                  </a:solidFill>
                  <a:effectLst>
                    <a:outerShdw blurRad="38100" dist="38100" dir="2700000" algn="tl">
                      <a:srgbClr val="FFFFFF"/>
                    </a:outerShdw>
                  </a:effectLst>
                  <a:latin typeface="Times New Roman" pitchFamily="18" charset="0"/>
                  <a:cs typeface="Times New Roman" pitchFamily="18" charset="0"/>
                </a:rPr>
                <a:t>690 BCM</a:t>
              </a:r>
            </a:p>
          </p:txBody>
        </p:sp>
        <p:sp>
          <p:nvSpPr>
            <p:cNvPr id="314381" name="Oval 13"/>
            <p:cNvSpPr>
              <a:spLocks noChangeArrowheads="1"/>
            </p:cNvSpPr>
            <p:nvPr/>
          </p:nvSpPr>
          <p:spPr bwMode="auto">
            <a:xfrm>
              <a:off x="240" y="2880"/>
              <a:ext cx="1344" cy="705"/>
            </a:xfrm>
            <a:prstGeom prst="ellipse">
              <a:avLst/>
            </a:prstGeom>
            <a:gradFill rotWithShape="1">
              <a:gsLst>
                <a:gs pos="0">
                  <a:schemeClr val="accent2">
                    <a:gamma/>
                    <a:tint val="0"/>
                    <a:invGamma/>
                  </a:schemeClr>
                </a:gs>
                <a:gs pos="100000">
                  <a:schemeClr val="accent2"/>
                </a:gs>
              </a:gsLst>
              <a:lin ang="5400000" scaled="1"/>
            </a:gradFill>
            <a:ln w="9525" algn="ctr">
              <a:solidFill>
                <a:schemeClr val="tx1"/>
              </a:solidFill>
              <a:round/>
              <a:headEnd/>
              <a:tailEnd/>
            </a:ln>
            <a:effectLst/>
          </p:spPr>
          <p:txBody>
            <a:bodyPr wrap="none" anchor="ctr"/>
            <a:lstStyle/>
            <a:p>
              <a:pPr algn="ctr">
                <a:defRPr/>
              </a:pPr>
              <a:r>
                <a:rPr lang="en-US" sz="1800" b="1" dirty="0">
                  <a:solidFill>
                    <a:schemeClr val="tx1"/>
                  </a:solidFill>
                  <a:effectLst>
                    <a:outerShdw blurRad="38100" dist="38100" dir="2700000" algn="tl">
                      <a:srgbClr val="FFFFFF"/>
                    </a:outerShdw>
                  </a:effectLst>
                  <a:latin typeface="Times New Roman" pitchFamily="18" charset="0"/>
                  <a:cs typeface="Times New Roman" pitchFamily="18" charset="0"/>
                </a:rPr>
                <a:t>Current utilization</a:t>
              </a:r>
            </a:p>
            <a:p>
              <a:pPr algn="ctr">
                <a:defRPr/>
              </a:pPr>
              <a:r>
                <a:rPr lang="en-US" sz="1800" b="1" dirty="0">
                  <a:solidFill>
                    <a:schemeClr val="tx1"/>
                  </a:solidFill>
                  <a:effectLst>
                    <a:outerShdw blurRad="38100" dist="38100" dir="2700000" algn="tl">
                      <a:srgbClr val="FFFFFF"/>
                    </a:outerShdw>
                  </a:effectLst>
                  <a:latin typeface="Times New Roman" pitchFamily="18" charset="0"/>
                  <a:cs typeface="Times New Roman" pitchFamily="18" charset="0"/>
                </a:rPr>
                <a:t>of SW </a:t>
              </a:r>
            </a:p>
            <a:p>
              <a:pPr algn="ctr">
                <a:defRPr/>
              </a:pPr>
              <a:r>
                <a:rPr lang="en-US" sz="1800" b="1" dirty="0">
                  <a:solidFill>
                    <a:schemeClr val="tx1"/>
                  </a:solidFill>
                  <a:effectLst>
                    <a:outerShdw blurRad="38100" dist="38100" dir="2700000" algn="tl">
                      <a:srgbClr val="FFFFFF"/>
                    </a:outerShdw>
                  </a:effectLst>
                  <a:latin typeface="Times New Roman" pitchFamily="18" charset="0"/>
                  <a:cs typeface="Times New Roman" pitchFamily="18" charset="0"/>
                </a:rPr>
                <a:t>450 BCM ( 65% )</a:t>
              </a:r>
            </a:p>
          </p:txBody>
        </p:sp>
        <p:sp>
          <p:nvSpPr>
            <p:cNvPr id="314382" name="Oval 14"/>
            <p:cNvSpPr>
              <a:spLocks noChangeArrowheads="1"/>
            </p:cNvSpPr>
            <p:nvPr/>
          </p:nvSpPr>
          <p:spPr bwMode="auto">
            <a:xfrm>
              <a:off x="2160" y="2880"/>
              <a:ext cx="1296" cy="705"/>
            </a:xfrm>
            <a:prstGeom prst="ellipse">
              <a:avLst/>
            </a:prstGeom>
            <a:gradFill rotWithShape="1">
              <a:gsLst>
                <a:gs pos="0">
                  <a:srgbClr val="00CC66">
                    <a:gamma/>
                    <a:tint val="15686"/>
                    <a:invGamma/>
                  </a:srgbClr>
                </a:gs>
                <a:gs pos="100000">
                  <a:srgbClr val="00CC66"/>
                </a:gs>
              </a:gsLst>
              <a:lin ang="5400000" scaled="1"/>
            </a:gradFill>
            <a:ln w="9525" algn="ctr">
              <a:solidFill>
                <a:schemeClr val="tx1"/>
              </a:solidFill>
              <a:round/>
              <a:headEnd/>
              <a:tailEnd/>
            </a:ln>
            <a:effectLst/>
          </p:spPr>
          <p:txBody>
            <a:bodyPr wrap="none" anchor="ctr"/>
            <a:lstStyle/>
            <a:p>
              <a:pPr algn="ctr">
                <a:defRPr/>
              </a:pPr>
              <a:r>
                <a:rPr lang="en-US" sz="1800" b="1">
                  <a:solidFill>
                    <a:schemeClr val="tx1"/>
                  </a:solidFill>
                  <a:effectLst>
                    <a:outerShdw blurRad="38100" dist="38100" dir="2700000" algn="tl">
                      <a:srgbClr val="FFFFFF"/>
                    </a:outerShdw>
                  </a:effectLst>
                  <a:latin typeface="Times New Roman" pitchFamily="18" charset="0"/>
                  <a:cs typeface="Times New Roman" pitchFamily="18" charset="0"/>
                </a:rPr>
                <a:t>Current utilization</a:t>
              </a:r>
            </a:p>
            <a:p>
              <a:pPr algn="ctr">
                <a:defRPr/>
              </a:pPr>
              <a:r>
                <a:rPr lang="en-US" sz="1800" b="1">
                  <a:solidFill>
                    <a:schemeClr val="tx1"/>
                  </a:solidFill>
                  <a:effectLst>
                    <a:outerShdw blurRad="38100" dist="38100" dir="2700000" algn="tl">
                      <a:srgbClr val="FFFFFF"/>
                    </a:outerShdw>
                  </a:effectLst>
                  <a:latin typeface="Times New Roman" pitchFamily="18" charset="0"/>
                  <a:cs typeface="Times New Roman" pitchFamily="18" charset="0"/>
                </a:rPr>
                <a:t>Of GW</a:t>
              </a:r>
            </a:p>
            <a:p>
              <a:pPr algn="ctr">
                <a:defRPr/>
              </a:pPr>
              <a:r>
                <a:rPr lang="en-US" sz="1800" b="1">
                  <a:solidFill>
                    <a:schemeClr val="tx1"/>
                  </a:solidFill>
                  <a:effectLst>
                    <a:outerShdw blurRad="38100" dist="38100" dir="2700000" algn="tl">
                      <a:srgbClr val="FFFFFF"/>
                    </a:outerShdw>
                  </a:effectLst>
                  <a:latin typeface="Times New Roman" pitchFamily="18" charset="0"/>
                  <a:cs typeface="Times New Roman" pitchFamily="18" charset="0"/>
                </a:rPr>
                <a:t>231 BCM (58%)</a:t>
              </a:r>
            </a:p>
          </p:txBody>
        </p:sp>
        <p:sp>
          <p:nvSpPr>
            <p:cNvPr id="3085" name="Line 15"/>
            <p:cNvSpPr>
              <a:spLocks noChangeShapeType="1"/>
            </p:cNvSpPr>
            <p:nvPr/>
          </p:nvSpPr>
          <p:spPr bwMode="auto">
            <a:xfrm>
              <a:off x="1824" y="480"/>
              <a:ext cx="0" cy="148"/>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086" name="Line 16"/>
            <p:cNvSpPr>
              <a:spLocks noChangeShapeType="1"/>
            </p:cNvSpPr>
            <p:nvPr/>
          </p:nvSpPr>
          <p:spPr bwMode="auto">
            <a:xfrm>
              <a:off x="2832" y="2640"/>
              <a:ext cx="0" cy="244"/>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087" name="Line 17"/>
            <p:cNvSpPr>
              <a:spLocks noChangeShapeType="1"/>
            </p:cNvSpPr>
            <p:nvPr/>
          </p:nvSpPr>
          <p:spPr bwMode="auto">
            <a:xfrm>
              <a:off x="912" y="2640"/>
              <a:ext cx="0" cy="244"/>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14386" name="Rectangle 18"/>
            <p:cNvSpPr>
              <a:spLocks noChangeArrowheads="1"/>
            </p:cNvSpPr>
            <p:nvPr/>
          </p:nvSpPr>
          <p:spPr bwMode="auto">
            <a:xfrm>
              <a:off x="960" y="912"/>
              <a:ext cx="1680" cy="437"/>
            </a:xfrm>
            <a:prstGeom prst="rect">
              <a:avLst/>
            </a:prstGeom>
            <a:gradFill rotWithShape="1">
              <a:gsLst>
                <a:gs pos="0">
                  <a:srgbClr val="00CCFF">
                    <a:gamma/>
                    <a:tint val="3137"/>
                    <a:invGamma/>
                  </a:srgbClr>
                </a:gs>
                <a:gs pos="100000">
                  <a:srgbClr val="00CCFF"/>
                </a:gs>
              </a:gsLst>
              <a:lin ang="5400000" scaled="1"/>
            </a:gradFill>
            <a:ln w="9525">
              <a:solidFill>
                <a:schemeClr val="tx1"/>
              </a:solidFill>
              <a:miter lim="800000"/>
              <a:headEnd/>
              <a:tailEnd/>
            </a:ln>
            <a:effectLst/>
          </p:spPr>
          <p:txBody>
            <a:bodyPr wrap="none" anchor="ctr"/>
            <a:lstStyle/>
            <a:p>
              <a:pPr algn="ctr">
                <a:defRPr/>
              </a:pPr>
              <a:r>
                <a:rPr lang="en-US" b="1">
                  <a:solidFill>
                    <a:schemeClr val="tx1"/>
                  </a:solidFill>
                  <a:effectLst>
                    <a:outerShdw blurRad="38100" dist="38100" dir="2700000" algn="tl">
                      <a:srgbClr val="FFFFFF"/>
                    </a:outerShdw>
                  </a:effectLst>
                  <a:latin typeface="Times New Roman" pitchFamily="18" charset="0"/>
                  <a:cs typeface="Times New Roman" pitchFamily="18" charset="0"/>
                </a:rPr>
                <a:t>Total water availability</a:t>
              </a:r>
            </a:p>
            <a:p>
              <a:pPr algn="ctr">
                <a:defRPr/>
              </a:pPr>
              <a:r>
                <a:rPr lang="en-US" b="1">
                  <a:solidFill>
                    <a:schemeClr val="tx1"/>
                  </a:solidFill>
                  <a:effectLst>
                    <a:outerShdw blurRad="38100" dist="38100" dir="2700000" algn="tl">
                      <a:srgbClr val="FFFFFF"/>
                    </a:outerShdw>
                  </a:effectLst>
                  <a:latin typeface="Times New Roman" pitchFamily="18" charset="0"/>
                  <a:cs typeface="Times New Roman" pitchFamily="18" charset="0"/>
                </a:rPr>
                <a:t>1869 BCM</a:t>
              </a:r>
              <a:r>
                <a:rPr lang="en-US" sz="2400" b="1">
                  <a:solidFill>
                    <a:schemeClr val="tx1"/>
                  </a:solidFill>
                  <a:effectLst>
                    <a:outerShdw blurRad="38100" dist="38100" dir="2700000" algn="tl">
                      <a:srgbClr val="FFFFFF"/>
                    </a:outerShdw>
                  </a:effectLst>
                  <a:latin typeface="Times New Roman" pitchFamily="18" charset="0"/>
                  <a:cs typeface="Times New Roman" pitchFamily="18" charset="0"/>
                </a:rPr>
                <a:t> </a:t>
              </a:r>
            </a:p>
          </p:txBody>
        </p:sp>
        <p:sp>
          <p:nvSpPr>
            <p:cNvPr id="314387" name="Rectangle 19"/>
            <p:cNvSpPr>
              <a:spLocks noChangeArrowheads="1"/>
            </p:cNvSpPr>
            <p:nvPr/>
          </p:nvSpPr>
          <p:spPr bwMode="auto">
            <a:xfrm>
              <a:off x="960" y="336"/>
              <a:ext cx="1680" cy="432"/>
            </a:xfrm>
            <a:prstGeom prst="rect">
              <a:avLst/>
            </a:prstGeom>
            <a:gradFill rotWithShape="1">
              <a:gsLst>
                <a:gs pos="0">
                  <a:srgbClr val="00CCFF">
                    <a:gamma/>
                    <a:tint val="6275"/>
                    <a:invGamma/>
                  </a:srgbClr>
                </a:gs>
                <a:gs pos="100000">
                  <a:srgbClr val="00CCFF"/>
                </a:gs>
              </a:gsLst>
              <a:lin ang="5400000" scaled="1"/>
            </a:gradFill>
            <a:ln w="9525">
              <a:solidFill>
                <a:schemeClr val="tx1"/>
              </a:solidFill>
              <a:miter lim="800000"/>
              <a:headEnd/>
              <a:tailEnd/>
            </a:ln>
            <a:effectLst/>
          </p:spPr>
          <p:txBody>
            <a:bodyPr wrap="none" anchor="ctr"/>
            <a:lstStyle/>
            <a:p>
              <a:pPr algn="ctr">
                <a:defRPr/>
              </a:pPr>
              <a:r>
                <a:rPr lang="en-US" b="1" dirty="0">
                  <a:solidFill>
                    <a:schemeClr val="tx1"/>
                  </a:solidFill>
                  <a:effectLst>
                    <a:outerShdw blurRad="38100" dist="38100" dir="2700000" algn="tl">
                      <a:srgbClr val="FFFFFF"/>
                    </a:outerShdw>
                  </a:effectLst>
                  <a:latin typeface="Times New Roman" pitchFamily="18" charset="0"/>
                  <a:cs typeface="Times New Roman" pitchFamily="18" charset="0"/>
                </a:rPr>
                <a:t>Total Precipitation (rainfall +  snowfall)</a:t>
              </a:r>
            </a:p>
            <a:p>
              <a:pPr algn="ctr">
                <a:defRPr/>
              </a:pPr>
              <a:r>
                <a:rPr lang="en-US" b="1" dirty="0">
                  <a:solidFill>
                    <a:schemeClr val="tx1"/>
                  </a:solidFill>
                  <a:effectLst>
                    <a:outerShdw blurRad="38100" dist="38100" dir="2700000" algn="tl">
                      <a:srgbClr val="FFFFFF"/>
                    </a:outerShdw>
                  </a:effectLst>
                  <a:latin typeface="Times New Roman" pitchFamily="18" charset="0"/>
                  <a:cs typeface="Times New Roman" pitchFamily="18" charset="0"/>
                </a:rPr>
                <a:t>4000 BCM</a:t>
              </a:r>
              <a:r>
                <a:rPr lang="en-US" sz="2400" b="1" dirty="0">
                  <a:solidFill>
                    <a:schemeClr val="tx1"/>
                  </a:solidFill>
                  <a:effectLst>
                    <a:outerShdw blurRad="38100" dist="38100" dir="2700000" algn="tl">
                      <a:srgbClr val="FFFFFF"/>
                    </a:outerShdw>
                  </a:effectLst>
                  <a:latin typeface="Times New Roman" pitchFamily="18" charset="0"/>
                  <a:cs typeface="Times New Roman" pitchFamily="18" charset="0"/>
                </a:rPr>
                <a:t> </a:t>
              </a:r>
            </a:p>
          </p:txBody>
        </p:sp>
        <p:sp>
          <p:nvSpPr>
            <p:cNvPr id="3090" name="Line 20"/>
            <p:cNvSpPr>
              <a:spLocks noChangeShapeType="1"/>
            </p:cNvSpPr>
            <p:nvPr/>
          </p:nvSpPr>
          <p:spPr bwMode="auto">
            <a:xfrm>
              <a:off x="1728" y="1344"/>
              <a:ext cx="0" cy="144"/>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091" name="Line 21"/>
            <p:cNvSpPr>
              <a:spLocks noChangeShapeType="1"/>
            </p:cNvSpPr>
            <p:nvPr/>
          </p:nvSpPr>
          <p:spPr bwMode="auto">
            <a:xfrm>
              <a:off x="1728" y="816"/>
              <a:ext cx="0" cy="96"/>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3077" name="Rectangle 2"/>
          <p:cNvSpPr>
            <a:spLocks noChangeArrowheads="1"/>
          </p:cNvSpPr>
          <p:nvPr/>
        </p:nvSpPr>
        <p:spPr bwMode="auto">
          <a:xfrm>
            <a:off x="0" y="838200"/>
            <a:ext cx="2438400" cy="3124200"/>
          </a:xfrm>
          <a:prstGeom prst="rect">
            <a:avLst/>
          </a:prstGeom>
          <a:solidFill>
            <a:srgbClr val="0000FF"/>
          </a:solidFill>
          <a:ln w="9525">
            <a:solidFill>
              <a:srgbClr val="000000"/>
            </a:solidFill>
            <a:miter lim="800000"/>
            <a:headEnd/>
            <a:tailEnd/>
          </a:ln>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buFontTx/>
              <a:buChar char="•"/>
            </a:pPr>
            <a:r>
              <a:rPr lang="en-US" altLang="en-US" sz="1600" b="1">
                <a:solidFill>
                  <a:srgbClr val="FFCC66"/>
                </a:solidFill>
                <a:latin typeface="Arial" pitchFamily="34" charset="0"/>
                <a:cs typeface="Arial" pitchFamily="34" charset="0"/>
              </a:rPr>
              <a:t>2.45% of World’s Land Area 	 </a:t>
            </a:r>
          </a:p>
          <a:p>
            <a:pPr eaLnBrk="1" hangingPunct="1">
              <a:buFontTx/>
              <a:buChar char="•"/>
            </a:pPr>
            <a:r>
              <a:rPr lang="en-US" altLang="en-US" sz="1600" b="1">
                <a:solidFill>
                  <a:srgbClr val="FFCC66"/>
                </a:solidFill>
                <a:latin typeface="Arial" pitchFamily="34" charset="0"/>
                <a:cs typeface="Arial" pitchFamily="34" charset="0"/>
              </a:rPr>
              <a:t>4% of World’s Renewable Water Resources	 </a:t>
            </a:r>
          </a:p>
          <a:p>
            <a:pPr eaLnBrk="1" hangingPunct="1">
              <a:buFontTx/>
              <a:buChar char="•"/>
            </a:pPr>
            <a:r>
              <a:rPr lang="en-US" altLang="en-US" sz="1600" b="1">
                <a:solidFill>
                  <a:srgbClr val="FFCC66"/>
                </a:solidFill>
                <a:latin typeface="Arial" pitchFamily="34" charset="0"/>
                <a:cs typeface="Arial" pitchFamily="34" charset="0"/>
              </a:rPr>
              <a:t>17% of World’s Population</a:t>
            </a:r>
          </a:p>
          <a:p>
            <a:pPr eaLnBrk="1" hangingPunct="1">
              <a:buFontTx/>
              <a:buChar char="•"/>
            </a:pPr>
            <a:r>
              <a:rPr lang="en-US" altLang="en-US" sz="1600" b="1">
                <a:solidFill>
                  <a:srgbClr val="FFCC66"/>
                </a:solidFill>
                <a:latin typeface="Arial" pitchFamily="34" charset="0"/>
                <a:cs typeface="Arial" pitchFamily="34" charset="0"/>
              </a:rPr>
              <a:t>Water Availability – 1545 cum/person/year</a:t>
            </a:r>
          </a:p>
          <a:p>
            <a:pPr eaLnBrk="1" hangingPunct="1">
              <a:buFontTx/>
              <a:buChar char="•"/>
            </a:pPr>
            <a:r>
              <a:rPr lang="en-US" altLang="en-US" sz="1600" b="1">
                <a:solidFill>
                  <a:srgbClr val="FFCC66"/>
                </a:solidFill>
                <a:latin typeface="Arial" pitchFamily="34" charset="0"/>
                <a:cs typeface="Arial" pitchFamily="34" charset="0"/>
              </a:rPr>
              <a:t>Scarcity - 1000		</a:t>
            </a:r>
          </a:p>
          <a:p>
            <a:pPr eaLnBrk="1" hangingPunct="1">
              <a:buFontTx/>
              <a:buNone/>
            </a:pPr>
            <a:endParaRPr lang="en-US" altLang="en-US" sz="1600" b="1">
              <a:solidFill>
                <a:srgbClr val="FFCC66"/>
              </a:solidFill>
              <a:latin typeface="Arial" pitchFamily="34" charset="0"/>
              <a:cs typeface="Arial" pitchFamily="34" charset="0"/>
            </a:endParaRPr>
          </a:p>
        </p:txBody>
      </p:sp>
      <p:pic>
        <p:nvPicPr>
          <p:cNvPr id="3078" name="Picture 2" descr="C:\Documents and Settings\Administrator\Desktop\INDIA WRIS-logo-folder-pad\logo final 27 may-2.gif"/>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390525" y="3810000"/>
            <a:ext cx="3514725"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1"/>
          <p:cNvGrpSpPr>
            <a:grpSpLocks/>
          </p:cNvGrpSpPr>
          <p:nvPr/>
        </p:nvGrpSpPr>
        <p:grpSpPr bwMode="auto">
          <a:xfrm>
            <a:off x="2286000" y="685800"/>
            <a:ext cx="6546850" cy="1758950"/>
            <a:chOff x="4724109" y="411572"/>
            <a:chExt cx="4418304" cy="1757961"/>
          </a:xfrm>
        </p:grpSpPr>
        <p:sp>
          <p:nvSpPr>
            <p:cNvPr id="3" name="Rectangle 2"/>
            <p:cNvSpPr/>
            <p:nvPr/>
          </p:nvSpPr>
          <p:spPr bwMode="auto">
            <a:xfrm>
              <a:off x="4724109" y="524222"/>
              <a:ext cx="4351879" cy="1645311"/>
            </a:xfrm>
            <a:prstGeom prst="rect">
              <a:avLst/>
            </a:prstGeom>
            <a:solidFill>
              <a:srgbClr val="DDF9FF"/>
            </a:solidFill>
            <a:ln w="25400" cap="flat" cmpd="sng" algn="ctr">
              <a:noFill/>
              <a:prstDash val="solid"/>
              <a:headEnd type="none" w="med" len="med"/>
              <a:tailEnd type="none" w="med" len="med"/>
            </a:ln>
            <a:effectLst/>
          </p:spPr>
          <p:txBody>
            <a:bodyPr/>
            <a:lstStyle/>
            <a:p>
              <a:pPr algn="ctr" eaLnBrk="0" fontAlgn="auto" hangingPunct="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endParaRPr lang="en-US" sz="3800" kern="0">
                <a:solidFill>
                  <a:srgbClr val="00B0F0"/>
                </a:solidFill>
                <a:latin typeface="Calibri"/>
              </a:endParaRPr>
            </a:p>
          </p:txBody>
        </p:sp>
        <p:sp>
          <p:nvSpPr>
            <p:cNvPr id="4" name="Rectangle 7"/>
            <p:cNvSpPr>
              <a:spLocks noChangeArrowheads="1"/>
            </p:cNvSpPr>
            <p:nvPr/>
          </p:nvSpPr>
          <p:spPr bwMode="auto">
            <a:xfrm>
              <a:off x="5144084" y="1701484"/>
              <a:ext cx="3990830" cy="431557"/>
            </a:xfrm>
            <a:prstGeom prst="rect">
              <a:avLst/>
            </a:prstGeom>
            <a:noFill/>
            <a:ln>
              <a:noFill/>
            </a:ln>
            <a:extLst/>
          </p:spPr>
          <p:txBody>
            <a:bodyPr anchor="ctr">
              <a:spAutoFit/>
            </a:bodyPr>
            <a:lstStyle/>
            <a:p>
              <a:pPr fontAlgn="auto">
                <a:spcBef>
                  <a:spcPts val="0"/>
                </a:spcBef>
                <a:spcAft>
                  <a:spcPts val="0"/>
                </a:spcAft>
                <a:defRPr/>
              </a:pPr>
              <a:r>
                <a:rPr lang="en-US" sz="1100" b="1" kern="0" dirty="0">
                  <a:solidFill>
                    <a:sysClr val="windowText" lastClr="000000"/>
                  </a:solidFill>
                  <a:cs typeface="Arial" pitchFamily="34" charset="0"/>
                </a:rPr>
                <a:t>Pin Mark:  </a:t>
              </a:r>
              <a:r>
                <a:rPr lang="en-US" sz="1100" kern="0" dirty="0">
                  <a:solidFill>
                    <a:sysClr val="windowText" lastClr="000000"/>
                  </a:solidFill>
                  <a:cs typeface="Arial" pitchFamily="34" charset="0"/>
                </a:rPr>
                <a:t>User can pin mark his location of interest and type his comment on same </a:t>
              </a:r>
            </a:p>
          </p:txBody>
        </p:sp>
        <p:sp>
          <p:nvSpPr>
            <p:cNvPr id="20522" name="Rectangle 7"/>
            <p:cNvSpPr>
              <a:spLocks noChangeArrowheads="1"/>
            </p:cNvSpPr>
            <p:nvPr/>
          </p:nvSpPr>
          <p:spPr bwMode="auto">
            <a:xfrm>
              <a:off x="5145155" y="1398442"/>
              <a:ext cx="3990830" cy="260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000000"/>
                  </a:solidFill>
                  <a:latin typeface="Arial" pitchFamily="34" charset="0"/>
                  <a:cs typeface="Arial" pitchFamily="34" charset="0"/>
                </a:rPr>
                <a:t>Bookmark: </a:t>
              </a:r>
              <a:r>
                <a:rPr lang="en-US" altLang="en-US" sz="1100">
                  <a:solidFill>
                    <a:srgbClr val="000000"/>
                  </a:solidFill>
                  <a:latin typeface="Arial" pitchFamily="34" charset="0"/>
                  <a:cs typeface="Arial" pitchFamily="34" charset="0"/>
                </a:rPr>
                <a:t>Allows book marking a specific location on the map for future reference.</a:t>
              </a:r>
            </a:p>
          </p:txBody>
        </p:sp>
        <p:sp>
          <p:nvSpPr>
            <p:cNvPr id="6" name="Rectangle 7"/>
            <p:cNvSpPr>
              <a:spLocks noChangeArrowheads="1"/>
            </p:cNvSpPr>
            <p:nvPr/>
          </p:nvSpPr>
          <p:spPr bwMode="auto">
            <a:xfrm>
              <a:off x="5151583" y="1047802"/>
              <a:ext cx="3990830" cy="261790"/>
            </a:xfrm>
            <a:prstGeom prst="rect">
              <a:avLst/>
            </a:prstGeom>
            <a:noFill/>
            <a:ln>
              <a:noFill/>
            </a:ln>
            <a:extLst/>
          </p:spPr>
          <p:txBody>
            <a:bodyPr anchor="ctr">
              <a:spAutoFit/>
            </a:bodyPr>
            <a:lstStyle/>
            <a:p>
              <a:pPr fontAlgn="auto">
                <a:spcBef>
                  <a:spcPts val="0"/>
                </a:spcBef>
                <a:spcAft>
                  <a:spcPts val="0"/>
                </a:spcAft>
                <a:defRPr/>
              </a:pPr>
              <a:r>
                <a:rPr lang="en-US" sz="1100" b="1" kern="0" dirty="0">
                  <a:solidFill>
                    <a:sysClr val="windowText" lastClr="000000"/>
                  </a:solidFill>
                  <a:cs typeface="Arial" pitchFamily="34" charset="0"/>
                </a:rPr>
                <a:t>Save as Image</a:t>
              </a:r>
            </a:p>
          </p:txBody>
        </p:sp>
        <p:sp>
          <p:nvSpPr>
            <p:cNvPr id="7" name="Rectangle 7"/>
            <p:cNvSpPr>
              <a:spLocks noChangeArrowheads="1"/>
            </p:cNvSpPr>
            <p:nvPr/>
          </p:nvSpPr>
          <p:spPr bwMode="auto">
            <a:xfrm>
              <a:off x="5141941" y="654323"/>
              <a:ext cx="3990830" cy="429970"/>
            </a:xfrm>
            <a:prstGeom prst="rect">
              <a:avLst/>
            </a:prstGeom>
            <a:noFill/>
            <a:ln>
              <a:noFill/>
            </a:ln>
            <a:extLst/>
          </p:spPr>
          <p:txBody>
            <a:bodyPr anchor="ctr">
              <a:spAutoFit/>
            </a:bodyPr>
            <a:lstStyle/>
            <a:p>
              <a:pPr fontAlgn="auto">
                <a:spcBef>
                  <a:spcPts val="0"/>
                </a:spcBef>
                <a:spcAft>
                  <a:spcPts val="0"/>
                </a:spcAft>
                <a:defRPr/>
              </a:pPr>
              <a:r>
                <a:rPr lang="en-US" sz="1100" b="1" kern="0" dirty="0">
                  <a:solidFill>
                    <a:sysClr val="windowText" lastClr="000000"/>
                  </a:solidFill>
                  <a:cs typeface="Arial" pitchFamily="34" charset="0"/>
                </a:rPr>
                <a:t>Print:  </a:t>
              </a:r>
              <a:r>
                <a:rPr lang="en-US" sz="1100" kern="0" dirty="0">
                  <a:solidFill>
                    <a:sysClr val="windowText" lastClr="000000"/>
                  </a:solidFill>
                  <a:cs typeface="Arial" pitchFamily="34" charset="0"/>
                </a:rPr>
                <a:t>To print the current viewing area in landscape or portrait mode.</a:t>
              </a:r>
            </a:p>
          </p:txBody>
        </p:sp>
        <p:pic>
          <p:nvPicPr>
            <p:cNvPr id="20525" name="Picture 71" descr="Description: Description: I:\print.jpe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4798932" y="682063"/>
              <a:ext cx="237600" cy="3140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26" name="Picture 72" descr="C:\Documents and Settings\User\Desktop\icons\New icons\floppy-disk.pn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4811758" y="1038280"/>
              <a:ext cx="237600" cy="31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27" name="Picture 73" descr="Description: Description: G:\WRIS Project\FlexProjects\InfodesignMay2\src\images\i_bookmark.png"/>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4833024" y="1400251"/>
              <a:ext cx="237600" cy="309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28" name="Picture 74" descr="Description: Description: G:\WRIS Project\FlexProjects\InfodesignMay2\src\images\i_pushpin.png"/>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4835569" y="1771105"/>
              <a:ext cx="237600" cy="314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53"/>
            <p:cNvSpPr>
              <a:spLocks noChangeArrowheads="1"/>
            </p:cNvSpPr>
            <p:nvPr/>
          </p:nvSpPr>
          <p:spPr bwMode="auto">
            <a:xfrm>
              <a:off x="4730537" y="411572"/>
              <a:ext cx="1908099" cy="226885"/>
            </a:xfrm>
            <a:prstGeom prst="rect">
              <a:avLst/>
            </a:prstGeom>
            <a:solidFill>
              <a:srgbClr val="00A1DA"/>
            </a:solidFill>
            <a:ln>
              <a:noFill/>
            </a:ln>
          </p:spPr>
          <p:txBody>
            <a:bodyPr anchor="ctr"/>
            <a:lstStyle/>
            <a:p>
              <a:pPr algn="ctr" eaLnBrk="0" fontAlgn="auto" hangingPunct="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1800" b="1" kern="0" dirty="0">
                  <a:solidFill>
                    <a:sysClr val="window" lastClr="FFFFFF"/>
                  </a:solidFill>
                  <a:cs typeface="Arial" pitchFamily="34" charset="0"/>
                </a:rPr>
                <a:t>Personalization Tools</a:t>
              </a:r>
            </a:p>
          </p:txBody>
        </p:sp>
      </p:grpSp>
      <p:grpSp>
        <p:nvGrpSpPr>
          <p:cNvPr id="20483" name="Group 12"/>
          <p:cNvGrpSpPr>
            <a:grpSpLocks/>
          </p:cNvGrpSpPr>
          <p:nvPr/>
        </p:nvGrpSpPr>
        <p:grpSpPr bwMode="auto">
          <a:xfrm>
            <a:off x="2330450" y="4038600"/>
            <a:ext cx="6813550" cy="1795463"/>
            <a:chOff x="4715822" y="2164755"/>
            <a:chExt cx="4457040" cy="1795608"/>
          </a:xfrm>
        </p:grpSpPr>
        <p:sp>
          <p:nvSpPr>
            <p:cNvPr id="14" name="Rectangle 13"/>
            <p:cNvSpPr/>
            <p:nvPr/>
          </p:nvSpPr>
          <p:spPr bwMode="auto">
            <a:xfrm>
              <a:off x="4715822" y="2253662"/>
              <a:ext cx="4352157" cy="1706701"/>
            </a:xfrm>
            <a:prstGeom prst="rect">
              <a:avLst/>
            </a:prstGeom>
            <a:solidFill>
              <a:srgbClr val="FFFFE1">
                <a:alpha val="80000"/>
              </a:srgbClr>
            </a:solidFill>
            <a:ln w="25400" cap="flat" cmpd="sng" algn="ctr">
              <a:noFill/>
              <a:prstDash val="solid"/>
              <a:headEnd type="none" w="med" len="med"/>
              <a:tailEnd type="none" w="med" len="med"/>
            </a:ln>
            <a:effectLst/>
          </p:spPr>
          <p:txBody>
            <a:bodyPr/>
            <a:lstStyle/>
            <a:p>
              <a:pPr algn="ctr" eaLnBrk="0" fontAlgn="auto" hangingPunct="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endParaRPr lang="en-US" sz="3800" kern="0">
                <a:solidFill>
                  <a:srgbClr val="43412C"/>
                </a:solidFill>
                <a:latin typeface="Calibri"/>
              </a:endParaRPr>
            </a:p>
          </p:txBody>
        </p:sp>
        <p:sp>
          <p:nvSpPr>
            <p:cNvPr id="15" name="Rectangle 7"/>
            <p:cNvSpPr>
              <a:spLocks noChangeArrowheads="1"/>
            </p:cNvSpPr>
            <p:nvPr/>
          </p:nvSpPr>
          <p:spPr bwMode="auto">
            <a:xfrm>
              <a:off x="5150934" y="2390198"/>
              <a:ext cx="3990774" cy="430248"/>
            </a:xfrm>
            <a:prstGeom prst="rect">
              <a:avLst/>
            </a:prstGeom>
            <a:noFill/>
            <a:ln>
              <a:noFill/>
            </a:ln>
            <a:extLst/>
          </p:spPr>
          <p:txBody>
            <a:bodyPr anchor="ctr">
              <a:spAutoFit/>
            </a:bodyPr>
            <a:lstStyle/>
            <a:p>
              <a:pPr fontAlgn="auto">
                <a:spcBef>
                  <a:spcPts val="0"/>
                </a:spcBef>
                <a:spcAft>
                  <a:spcPts val="0"/>
                </a:spcAft>
                <a:defRPr/>
              </a:pPr>
              <a:r>
                <a:rPr lang="en-US" sz="1100" b="1" kern="0" dirty="0">
                  <a:solidFill>
                    <a:sysClr val="windowText" lastClr="000000"/>
                  </a:solidFill>
                  <a:cs typeface="Arial" pitchFamily="34" charset="0"/>
                </a:rPr>
                <a:t>Surface Profile: </a:t>
              </a:r>
              <a:r>
                <a:rPr lang="en-US" sz="1100" kern="0" dirty="0">
                  <a:solidFill>
                    <a:sysClr val="windowText" lastClr="000000"/>
                  </a:solidFill>
                  <a:cs typeface="Arial" pitchFamily="34" charset="0"/>
                </a:rPr>
                <a:t>Generate the surface terrain height graph of selected points on map</a:t>
              </a:r>
              <a:r>
                <a:rPr lang="en-US" sz="1100" kern="0" dirty="0">
                  <a:solidFill>
                    <a:sysClr val="windowText" lastClr="000000"/>
                  </a:solidFill>
                  <a:ea typeface="Times New Roman" pitchFamily="18" charset="0"/>
                  <a:cs typeface="Arial" pitchFamily="34" charset="0"/>
                </a:rPr>
                <a:t>.</a:t>
              </a:r>
              <a:endParaRPr lang="en-US" sz="1100" kern="0" dirty="0">
                <a:solidFill>
                  <a:sysClr val="windowText" lastClr="000000"/>
                </a:solidFill>
                <a:cs typeface="Arial" pitchFamily="34" charset="0"/>
              </a:endParaRPr>
            </a:p>
          </p:txBody>
        </p:sp>
        <p:sp>
          <p:nvSpPr>
            <p:cNvPr id="16" name="Rectangle 7"/>
            <p:cNvSpPr>
              <a:spLocks noChangeArrowheads="1"/>
            </p:cNvSpPr>
            <p:nvPr/>
          </p:nvSpPr>
          <p:spPr bwMode="auto">
            <a:xfrm>
              <a:off x="5161319" y="3514239"/>
              <a:ext cx="3990774" cy="430248"/>
            </a:xfrm>
            <a:prstGeom prst="rect">
              <a:avLst/>
            </a:prstGeom>
            <a:noFill/>
            <a:ln>
              <a:noFill/>
            </a:ln>
            <a:extLst/>
          </p:spPr>
          <p:txBody>
            <a:bodyPr anchor="ctr">
              <a:spAutoFit/>
            </a:bodyPr>
            <a:lstStyle/>
            <a:p>
              <a:pPr fontAlgn="auto">
                <a:spcBef>
                  <a:spcPts val="0"/>
                </a:spcBef>
                <a:spcAft>
                  <a:spcPts val="0"/>
                </a:spcAft>
                <a:defRPr/>
              </a:pPr>
              <a:r>
                <a:rPr lang="en-US" sz="1100" b="1" kern="0" dirty="0">
                  <a:solidFill>
                    <a:sysClr val="windowText" lastClr="000000"/>
                  </a:solidFill>
                  <a:cs typeface="Arial" pitchFamily="34" charset="0"/>
                </a:rPr>
                <a:t>Linked View: </a:t>
              </a:r>
              <a:r>
                <a:rPr lang="en-US" sz="1100" kern="0" dirty="0">
                  <a:solidFill>
                    <a:sysClr val="windowText" lastClr="000000"/>
                  </a:solidFill>
                  <a:cs typeface="Arial" pitchFamily="34" charset="0"/>
                </a:rPr>
                <a:t>Can View multiple view of different information in a single window.</a:t>
              </a:r>
            </a:p>
          </p:txBody>
        </p:sp>
        <p:sp>
          <p:nvSpPr>
            <p:cNvPr id="17" name="Rectangle 7"/>
            <p:cNvSpPr>
              <a:spLocks noChangeArrowheads="1"/>
            </p:cNvSpPr>
            <p:nvPr/>
          </p:nvSpPr>
          <p:spPr bwMode="auto">
            <a:xfrm>
              <a:off x="5182088" y="3133208"/>
              <a:ext cx="3990774" cy="430248"/>
            </a:xfrm>
            <a:prstGeom prst="rect">
              <a:avLst/>
            </a:prstGeom>
            <a:noFill/>
            <a:ln>
              <a:noFill/>
            </a:ln>
            <a:extLst/>
          </p:spPr>
          <p:txBody>
            <a:bodyPr anchor="ctr">
              <a:spAutoFit/>
            </a:bodyPr>
            <a:lstStyle/>
            <a:p>
              <a:pPr fontAlgn="auto">
                <a:spcBef>
                  <a:spcPts val="0"/>
                </a:spcBef>
                <a:spcAft>
                  <a:spcPts val="0"/>
                </a:spcAft>
                <a:defRPr/>
              </a:pPr>
              <a:r>
                <a:rPr lang="en-US" sz="1100" b="1" kern="0" dirty="0" err="1">
                  <a:solidFill>
                    <a:sysClr val="windowText" lastClr="000000"/>
                  </a:solidFill>
                  <a:cs typeface="Arial" pitchFamily="34" charset="0"/>
                </a:rPr>
                <a:t>GeoCalculator</a:t>
              </a:r>
              <a:r>
                <a:rPr lang="en-US" sz="1100" b="1" kern="0" dirty="0">
                  <a:solidFill>
                    <a:sysClr val="windowText" lastClr="000000"/>
                  </a:solidFill>
                  <a:cs typeface="Arial" pitchFamily="34" charset="0"/>
                </a:rPr>
                <a:t>: </a:t>
              </a:r>
              <a:r>
                <a:rPr lang="en-US" sz="1100" kern="0" dirty="0">
                  <a:solidFill>
                    <a:sysClr val="windowText" lastClr="000000"/>
                  </a:solidFill>
                  <a:cs typeface="Arial" pitchFamily="34" charset="0"/>
                </a:rPr>
                <a:t>Tools to calculate parameters based on location and user input. </a:t>
              </a:r>
            </a:p>
          </p:txBody>
        </p:sp>
        <p:sp>
          <p:nvSpPr>
            <p:cNvPr id="18" name="Rectangle 7"/>
            <p:cNvSpPr>
              <a:spLocks noChangeArrowheads="1"/>
            </p:cNvSpPr>
            <p:nvPr/>
          </p:nvSpPr>
          <p:spPr bwMode="auto">
            <a:xfrm>
              <a:off x="5158203" y="2771229"/>
              <a:ext cx="3991813" cy="431835"/>
            </a:xfrm>
            <a:prstGeom prst="rect">
              <a:avLst/>
            </a:prstGeom>
            <a:noFill/>
            <a:ln>
              <a:noFill/>
            </a:ln>
            <a:extLst/>
          </p:spPr>
          <p:txBody>
            <a:bodyPr anchor="ctr">
              <a:spAutoFit/>
            </a:bodyPr>
            <a:lstStyle/>
            <a:p>
              <a:pPr fontAlgn="auto">
                <a:spcBef>
                  <a:spcPts val="0"/>
                </a:spcBef>
                <a:spcAft>
                  <a:spcPts val="0"/>
                </a:spcAft>
                <a:defRPr/>
              </a:pPr>
              <a:r>
                <a:rPr lang="en-US" sz="1100" b="1" kern="0" dirty="0">
                  <a:solidFill>
                    <a:sysClr val="windowText" lastClr="000000"/>
                  </a:solidFill>
                  <a:cs typeface="Arial" pitchFamily="34" charset="0"/>
                </a:rPr>
                <a:t>Network Analysis/Route Tool: </a:t>
              </a:r>
              <a:r>
                <a:rPr lang="en-US" sz="1100" kern="0" dirty="0">
                  <a:solidFill>
                    <a:sysClr val="windowText" lastClr="000000"/>
                  </a:solidFill>
                  <a:cs typeface="Arial" pitchFamily="34" charset="0"/>
                </a:rPr>
                <a:t>It specifies the defined route of road, rail and river network.</a:t>
              </a:r>
            </a:p>
          </p:txBody>
        </p:sp>
        <p:sp>
          <p:nvSpPr>
            <p:cNvPr id="19" name="Rectangle 75"/>
            <p:cNvSpPr>
              <a:spLocks noChangeArrowheads="1"/>
            </p:cNvSpPr>
            <p:nvPr/>
          </p:nvSpPr>
          <p:spPr bwMode="auto">
            <a:xfrm>
              <a:off x="4715822" y="2164755"/>
              <a:ext cx="2015637" cy="227031"/>
            </a:xfrm>
            <a:prstGeom prst="rect">
              <a:avLst/>
            </a:prstGeom>
            <a:solidFill>
              <a:srgbClr val="FFFF99"/>
            </a:solidFill>
            <a:ln>
              <a:noFill/>
            </a:ln>
          </p:spPr>
          <p:txBody>
            <a:bodyPr anchor="ctr"/>
            <a:lstStyle/>
            <a:p>
              <a:pPr eaLnBrk="0" fontAlgn="auto" hangingPunct="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1800" b="1" kern="0" dirty="0">
                  <a:solidFill>
                    <a:srgbClr val="43412C"/>
                  </a:solidFill>
                  <a:cs typeface="Arial" pitchFamily="34" charset="0"/>
                </a:rPr>
                <a:t>Advanced Tools</a:t>
              </a:r>
            </a:p>
          </p:txBody>
        </p:sp>
        <p:pic>
          <p:nvPicPr>
            <p:cNvPr id="20514" name="Picture 75" descr="G:\WRIS Project\FlexProjects\InfodesignMay2\src\images\VisualizeImages\surfaceprofile.jpeg"/>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4805076" y="2410255"/>
              <a:ext cx="237600" cy="314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15" name="Picture 77" descr="C:\Documents and Settings\User\Desktop\icons\New icons\routing_go_straight_right.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822540" y="2807587"/>
              <a:ext cx="237600" cy="3140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0516" name="Group 78"/>
            <p:cNvGrpSpPr>
              <a:grpSpLocks/>
            </p:cNvGrpSpPr>
            <p:nvPr/>
          </p:nvGrpSpPr>
          <p:grpSpPr bwMode="auto">
            <a:xfrm>
              <a:off x="4822540" y="3183653"/>
              <a:ext cx="237600" cy="309600"/>
              <a:chOff x="0" y="0"/>
              <a:chExt cx="1038010" cy="997755"/>
            </a:xfrm>
          </p:grpSpPr>
          <p:pic>
            <p:nvPicPr>
              <p:cNvPr id="20518" name="Picture 79" descr="C:\Documents and Settings\User\My Documents\My Pictures\mypic.png"/>
              <p:cNvPicPr>
                <a:picLocks noChangeAspect="1" noChangeArrowheads="1"/>
              </p:cNvPicPr>
              <p:nvPr/>
            </p:nvPicPr>
            <p:blipFill>
              <a:blip r:embed="rId8" cstate="email">
                <a:extLst>
                  <a:ext uri="{28A0092B-C50C-407E-A947-70E740481C1C}">
                    <a14:useLocalDpi xmlns:a14="http://schemas.microsoft.com/office/drawing/2010/main" xmlns="" val="0"/>
                  </a:ext>
                </a:extLst>
              </a:blip>
              <a:srcRect/>
              <a:stretch>
                <a:fillRect/>
              </a:stretch>
            </p:blipFill>
            <p:spPr bwMode="auto">
              <a:xfrm>
                <a:off x="0" y="0"/>
                <a:ext cx="1038010" cy="997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19" name="Picture 80" descr="C:\Documents and Settings\User\Desktop\icons\New icons\06_calculator.png"/>
              <p:cNvPicPr>
                <a:picLocks noChangeAspect="1" noChangeArrowheads="1"/>
              </p:cNvPicPr>
              <p:nvPr/>
            </p:nvPicPr>
            <p:blipFill>
              <a:blip r:embed="rId9" cstate="email">
                <a:extLst>
                  <a:ext uri="{28A0092B-C50C-407E-A947-70E740481C1C}">
                    <a14:useLocalDpi xmlns:a14="http://schemas.microsoft.com/office/drawing/2010/main" xmlns="" val="0"/>
                  </a:ext>
                </a:extLst>
              </a:blip>
              <a:srcRect/>
              <a:stretch>
                <a:fillRect/>
              </a:stretch>
            </p:blipFill>
            <p:spPr bwMode="auto">
              <a:xfrm>
                <a:off x="247983" y="364795"/>
                <a:ext cx="581465" cy="581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0517" name="Picture 81" descr="C:\Documents and Settings\User\Desktop\LinkedView.png"/>
            <p:cNvPicPr>
              <a:picLocks noChangeAspect="1" noChangeArrowheads="1"/>
            </p:cNvPicPr>
            <p:nvPr/>
          </p:nvPicPr>
          <p:blipFill>
            <a:blip r:embed="rId10" cstate="email">
              <a:extLst>
                <a:ext uri="{28A0092B-C50C-407E-A947-70E740481C1C}">
                  <a14:useLocalDpi xmlns:a14="http://schemas.microsoft.com/office/drawing/2010/main" xmlns="" val="0"/>
                </a:ext>
              </a:extLst>
            </a:blip>
            <a:srcRect/>
            <a:stretch>
              <a:fillRect/>
            </a:stretch>
          </p:blipFill>
          <p:spPr bwMode="auto">
            <a:xfrm>
              <a:off x="4802233" y="3564457"/>
              <a:ext cx="237600" cy="314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0484" name="Group 25"/>
          <p:cNvGrpSpPr>
            <a:grpSpLocks/>
          </p:cNvGrpSpPr>
          <p:nvPr/>
        </p:nvGrpSpPr>
        <p:grpSpPr bwMode="auto">
          <a:xfrm>
            <a:off x="2362200" y="2438400"/>
            <a:ext cx="6545263" cy="1536700"/>
            <a:chOff x="4725817" y="4041293"/>
            <a:chExt cx="4445125" cy="1536107"/>
          </a:xfrm>
        </p:grpSpPr>
        <p:sp>
          <p:nvSpPr>
            <p:cNvPr id="27" name="Rectangle 26"/>
            <p:cNvSpPr/>
            <p:nvPr/>
          </p:nvSpPr>
          <p:spPr bwMode="auto">
            <a:xfrm>
              <a:off x="4725817" y="4041293"/>
              <a:ext cx="4339468" cy="1536107"/>
            </a:xfrm>
            <a:prstGeom prst="rect">
              <a:avLst/>
            </a:prstGeom>
            <a:solidFill>
              <a:srgbClr val="DDF9FF"/>
            </a:solidFill>
            <a:ln w="25400" cap="flat" cmpd="sng" algn="ctr">
              <a:noFill/>
              <a:prstDash val="solid"/>
              <a:headEnd type="none" w="med" len="med"/>
              <a:tailEnd type="none" w="med" len="med"/>
            </a:ln>
            <a:effectLst/>
          </p:spPr>
          <p:txBody>
            <a:bodyPr/>
            <a:lstStyle/>
            <a:p>
              <a:pPr algn="ctr" eaLnBrk="0" fontAlgn="auto" hangingPunct="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endParaRPr lang="en-US" sz="3800" kern="0">
                <a:solidFill>
                  <a:srgbClr val="00B0F0"/>
                </a:solidFill>
                <a:latin typeface="Calibri"/>
              </a:endParaRPr>
            </a:p>
          </p:txBody>
        </p:sp>
        <p:sp>
          <p:nvSpPr>
            <p:cNvPr id="28" name="Rectangle 7"/>
            <p:cNvSpPr>
              <a:spLocks noChangeArrowheads="1"/>
            </p:cNvSpPr>
            <p:nvPr/>
          </p:nvSpPr>
          <p:spPr bwMode="auto">
            <a:xfrm>
              <a:off x="5166772" y="4341215"/>
              <a:ext cx="3991232" cy="430046"/>
            </a:xfrm>
            <a:prstGeom prst="rect">
              <a:avLst/>
            </a:prstGeom>
            <a:noFill/>
            <a:ln>
              <a:noFill/>
            </a:ln>
            <a:extLst/>
          </p:spPr>
          <p:txBody>
            <a:bodyPr anchor="ctr">
              <a:spAutoFit/>
            </a:bodyPr>
            <a:lstStyle/>
            <a:p>
              <a:pPr fontAlgn="auto">
                <a:spcBef>
                  <a:spcPts val="0"/>
                </a:spcBef>
                <a:spcAft>
                  <a:spcPts val="0"/>
                </a:spcAft>
                <a:defRPr/>
              </a:pPr>
              <a:r>
                <a:rPr lang="en-US" sz="1100" b="1" kern="0" dirty="0">
                  <a:solidFill>
                    <a:sysClr val="windowText" lastClr="000000"/>
                  </a:solidFill>
                  <a:cs typeface="Arial" pitchFamily="34" charset="0"/>
                </a:rPr>
                <a:t>Share a Link: </a:t>
              </a:r>
              <a:r>
                <a:rPr lang="en-US" sz="1100" kern="0" dirty="0">
                  <a:solidFill>
                    <a:sysClr val="windowText" lastClr="000000"/>
                  </a:solidFill>
                  <a:cs typeface="Arial" pitchFamily="34" charset="0"/>
                </a:rPr>
                <a:t>Share the current view of map with another user through mail.</a:t>
              </a:r>
            </a:p>
          </p:txBody>
        </p:sp>
        <p:sp>
          <p:nvSpPr>
            <p:cNvPr id="29" name="Rectangle 7"/>
            <p:cNvSpPr>
              <a:spLocks noChangeArrowheads="1"/>
            </p:cNvSpPr>
            <p:nvPr/>
          </p:nvSpPr>
          <p:spPr bwMode="auto">
            <a:xfrm>
              <a:off x="5137662" y="5141006"/>
              <a:ext cx="3990155" cy="261836"/>
            </a:xfrm>
            <a:prstGeom prst="rect">
              <a:avLst/>
            </a:prstGeom>
            <a:noFill/>
            <a:ln>
              <a:noFill/>
            </a:ln>
            <a:extLst/>
          </p:spPr>
          <p:txBody>
            <a:bodyPr anchor="ctr">
              <a:spAutoFit/>
            </a:bodyPr>
            <a:lstStyle/>
            <a:p>
              <a:pPr fontAlgn="auto">
                <a:spcBef>
                  <a:spcPts val="0"/>
                </a:spcBef>
                <a:spcAft>
                  <a:spcPts val="0"/>
                </a:spcAft>
                <a:defRPr/>
              </a:pPr>
              <a:r>
                <a:rPr lang="en-US" sz="1100" b="1" kern="0" dirty="0">
                  <a:solidFill>
                    <a:sysClr val="windowText" lastClr="000000"/>
                  </a:solidFill>
                  <a:cs typeface="Arial" pitchFamily="34" charset="0"/>
                </a:rPr>
                <a:t> Links on twitter/Facebook/Google+</a:t>
              </a:r>
            </a:p>
          </p:txBody>
        </p:sp>
        <p:sp>
          <p:nvSpPr>
            <p:cNvPr id="30" name="Rectangle 7"/>
            <p:cNvSpPr>
              <a:spLocks noChangeArrowheads="1"/>
            </p:cNvSpPr>
            <p:nvPr/>
          </p:nvSpPr>
          <p:spPr bwMode="auto">
            <a:xfrm>
              <a:off x="5179710" y="4788717"/>
              <a:ext cx="3991232" cy="261836"/>
            </a:xfrm>
            <a:prstGeom prst="rect">
              <a:avLst/>
            </a:prstGeom>
            <a:noFill/>
            <a:ln>
              <a:noFill/>
            </a:ln>
            <a:extLst/>
          </p:spPr>
          <p:txBody>
            <a:bodyPr anchor="ctr">
              <a:spAutoFit/>
            </a:bodyPr>
            <a:lstStyle/>
            <a:p>
              <a:pPr fontAlgn="auto">
                <a:spcBef>
                  <a:spcPts val="0"/>
                </a:spcBef>
                <a:spcAft>
                  <a:spcPts val="0"/>
                </a:spcAft>
                <a:defRPr/>
              </a:pPr>
              <a:r>
                <a:rPr lang="en-US" sz="1100" b="1" kern="0" dirty="0" err="1">
                  <a:solidFill>
                    <a:sysClr val="windowText" lastClr="000000"/>
                  </a:solidFill>
                  <a:cs typeface="Arial" pitchFamily="34" charset="0"/>
                </a:rPr>
                <a:t>iFrame</a:t>
              </a:r>
              <a:r>
                <a:rPr lang="en-US" sz="1100" b="1" kern="0" dirty="0">
                  <a:solidFill>
                    <a:sysClr val="windowText" lastClr="000000"/>
                  </a:solidFill>
                  <a:cs typeface="Arial" pitchFamily="34" charset="0"/>
                </a:rPr>
                <a:t>: </a:t>
              </a:r>
              <a:r>
                <a:rPr lang="en-US" sz="1100" kern="0" dirty="0">
                  <a:solidFill>
                    <a:sysClr val="windowText" lastClr="000000"/>
                  </a:solidFill>
                  <a:cs typeface="Arial" pitchFamily="34" charset="0"/>
                </a:rPr>
                <a:t>Sharing frame of India-WRIS in other applications.</a:t>
              </a:r>
            </a:p>
          </p:txBody>
        </p:sp>
        <p:sp>
          <p:nvSpPr>
            <p:cNvPr id="31" name="Rectangle 82"/>
            <p:cNvSpPr>
              <a:spLocks noChangeArrowheads="1"/>
            </p:cNvSpPr>
            <p:nvPr/>
          </p:nvSpPr>
          <p:spPr bwMode="auto">
            <a:xfrm>
              <a:off x="4730130" y="4041293"/>
              <a:ext cx="1907210" cy="226925"/>
            </a:xfrm>
            <a:prstGeom prst="rect">
              <a:avLst/>
            </a:prstGeom>
            <a:solidFill>
              <a:srgbClr val="00A1DA"/>
            </a:solidFill>
            <a:ln>
              <a:noFill/>
            </a:ln>
          </p:spPr>
          <p:txBody>
            <a:bodyPr anchor="ctr"/>
            <a:lstStyle/>
            <a:p>
              <a:pPr eaLnBrk="0" fontAlgn="auto" hangingPunct="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1800" b="1" kern="0" dirty="0">
                  <a:solidFill>
                    <a:sysClr val="window" lastClr="FFFFFF"/>
                  </a:solidFill>
                  <a:cs typeface="Arial" pitchFamily="34" charset="0"/>
                </a:rPr>
                <a:t>Sharing Tools</a:t>
              </a:r>
            </a:p>
          </p:txBody>
        </p:sp>
        <p:pic>
          <p:nvPicPr>
            <p:cNvPr id="20502" name="Picture 82" descr="Description: Description: C:\Documents and Settings\User\Desktop\icons\share1.jpeg"/>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4836081" y="4404293"/>
              <a:ext cx="280147" cy="3670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0503" name="Group 32"/>
            <p:cNvGrpSpPr>
              <a:grpSpLocks/>
            </p:cNvGrpSpPr>
            <p:nvPr/>
          </p:nvGrpSpPr>
          <p:grpSpPr bwMode="auto">
            <a:xfrm>
              <a:off x="4829134" y="5163941"/>
              <a:ext cx="308437" cy="267287"/>
              <a:chOff x="4840007" y="5489188"/>
              <a:chExt cx="308437" cy="267287"/>
            </a:xfrm>
          </p:grpSpPr>
          <p:pic>
            <p:nvPicPr>
              <p:cNvPr id="35" name="Picture 34" descr="C:\Documents and Settings\User\Desktop\icons\orkut.png"/>
              <p:cNvPicPr/>
              <p:nvPr/>
            </p:nvPicPr>
            <p:blipFill rotWithShape="1">
              <a:blip r:embed="rId12" cstate="email">
                <a:extLst/>
              </a:blip>
              <a:srcRect/>
              <a:stretch/>
            </p:blipFill>
            <p:spPr bwMode="auto">
              <a:xfrm>
                <a:off x="4866544" y="5489188"/>
                <a:ext cx="245110" cy="113665"/>
              </a:xfrm>
              <a:prstGeom prst="roundRect">
                <a:avLst>
                  <a:gd name="adj" fmla="val 16667"/>
                </a:avLst>
              </a:prstGeom>
              <a:solidFill>
                <a:srgbClr val="F2D282"/>
              </a:solid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6" name="Picture 84" descr="C:\Documents and Settings\User\Desktop\icons\twitter_02.png"/>
              <p:cNvPicPr>
                <a:picLocks noChangeAspect="1" noChangeArrowheads="1"/>
              </p:cNvPicPr>
              <p:nvPr/>
            </p:nvPicPr>
            <p:blipFill>
              <a:blip r:embed="rId13" cstate="email">
                <a:extLst>
                  <a:ext uri="{28A0092B-C50C-407E-A947-70E740481C1C}">
                    <a14:useLocalDpi xmlns:a14="http://schemas.microsoft.com/office/drawing/2010/main" xmlns="" val="0"/>
                  </a:ext>
                </a:extLst>
              </a:blip>
              <a:srcRect/>
              <a:stretch>
                <a:fillRect/>
              </a:stretch>
            </p:blipFill>
            <p:spPr bwMode="auto">
              <a:xfrm>
                <a:off x="4996044" y="5602853"/>
                <a:ext cx="152400" cy="14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7" name="Picture 85" descr="C:\Documents and Settings\User\Desktop\icons\FaceBook_128x128.png"/>
              <p:cNvPicPr>
                <a:picLocks noChangeAspect="1" noChangeArrowheads="1"/>
              </p:cNvPicPr>
              <p:nvPr/>
            </p:nvPicPr>
            <p:blipFill>
              <a:blip r:embed="rId14" cstate="email">
                <a:extLst>
                  <a:ext uri="{28A0092B-C50C-407E-A947-70E740481C1C}">
                    <a14:useLocalDpi xmlns:a14="http://schemas.microsoft.com/office/drawing/2010/main" xmlns="" val="0"/>
                  </a:ext>
                </a:extLst>
              </a:blip>
              <a:srcRect/>
              <a:stretch>
                <a:fillRect/>
              </a:stretch>
            </p:blipFill>
            <p:spPr bwMode="auto">
              <a:xfrm>
                <a:off x="4840007" y="5618363"/>
                <a:ext cx="136525" cy="13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0504" name="Picture 86" descr="C:\Documents and Settings\User\Desktop\icons\link.png"/>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4855671" y="4817335"/>
              <a:ext cx="225785" cy="2958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0485" name="Group 37"/>
          <p:cNvGrpSpPr>
            <a:grpSpLocks/>
          </p:cNvGrpSpPr>
          <p:nvPr/>
        </p:nvGrpSpPr>
        <p:grpSpPr bwMode="auto">
          <a:xfrm>
            <a:off x="4630738" y="5927725"/>
            <a:ext cx="4464050" cy="831850"/>
            <a:chOff x="181057" y="5998073"/>
            <a:chExt cx="4464496" cy="831986"/>
          </a:xfrm>
        </p:grpSpPr>
        <p:sp>
          <p:nvSpPr>
            <p:cNvPr id="39" name="Rectangle 7"/>
            <p:cNvSpPr>
              <a:spLocks noChangeArrowheads="1"/>
            </p:cNvSpPr>
            <p:nvPr/>
          </p:nvSpPr>
          <p:spPr bwMode="auto">
            <a:xfrm>
              <a:off x="604961" y="6334678"/>
              <a:ext cx="3991374" cy="230226"/>
            </a:xfrm>
            <a:prstGeom prst="rect">
              <a:avLst/>
            </a:prstGeom>
            <a:noFill/>
            <a:ln>
              <a:noFill/>
            </a:ln>
            <a:extLst/>
          </p:spPr>
          <p:txBody>
            <a:bodyPr anchor="ctr">
              <a:spAutoFit/>
            </a:bodyPr>
            <a:lstStyle/>
            <a:p>
              <a:pPr fontAlgn="auto">
                <a:spcBef>
                  <a:spcPts val="0"/>
                </a:spcBef>
                <a:spcAft>
                  <a:spcPts val="0"/>
                </a:spcAft>
                <a:defRPr/>
              </a:pPr>
              <a:r>
                <a:rPr lang="en-US" sz="900" kern="0">
                  <a:solidFill>
                    <a:sysClr val="windowText" lastClr="000000"/>
                  </a:solidFill>
                  <a:latin typeface="+mn-lt"/>
                </a:rPr>
                <a:t>Draw: Allows to draw a shape/line/point on map</a:t>
              </a:r>
              <a:endParaRPr lang="en-US" sz="1800" kern="0">
                <a:solidFill>
                  <a:sysClr val="windowText" lastClr="000000"/>
                </a:solidFill>
                <a:latin typeface="+mn-lt"/>
              </a:endParaRPr>
            </a:p>
          </p:txBody>
        </p:sp>
        <p:pic>
          <p:nvPicPr>
            <p:cNvPr id="20488" name="Picture 70" descr="G:\WRIS Project\FlexProjects\InfodesignMay2\src\images\VisualizeImages\drawTool.png"/>
            <p:cNvPicPr>
              <a:picLocks noChangeAspect="1" noChangeArrowheads="1"/>
            </p:cNvPicPr>
            <p:nvPr/>
          </p:nvPicPr>
          <p:blipFill>
            <a:blip r:embed="rId16" cstate="email">
              <a:extLst>
                <a:ext uri="{28A0092B-C50C-407E-A947-70E740481C1C}">
                  <a14:useLocalDpi xmlns:a14="http://schemas.microsoft.com/office/drawing/2010/main" xmlns="" val="0"/>
                </a:ext>
              </a:extLst>
            </a:blip>
            <a:srcRect/>
            <a:stretch>
              <a:fillRect/>
            </a:stretch>
          </p:blipFill>
          <p:spPr bwMode="auto">
            <a:xfrm>
              <a:off x="272463" y="6294328"/>
              <a:ext cx="237600" cy="3140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Rectangle 40"/>
            <p:cNvSpPr/>
            <p:nvPr/>
          </p:nvSpPr>
          <p:spPr bwMode="auto">
            <a:xfrm>
              <a:off x="181057" y="6110804"/>
              <a:ext cx="4464496" cy="697026"/>
            </a:xfrm>
            <a:prstGeom prst="rect">
              <a:avLst/>
            </a:prstGeom>
            <a:solidFill>
              <a:srgbClr val="FFFFE1">
                <a:alpha val="80000"/>
              </a:srgbClr>
            </a:solidFill>
            <a:ln w="25400" cap="flat" cmpd="sng" algn="ctr">
              <a:noFill/>
              <a:prstDash val="solid"/>
              <a:headEnd type="none" w="med" len="med"/>
              <a:tailEnd type="none" w="med" len="med"/>
            </a:ln>
            <a:effectLst/>
          </p:spPr>
          <p:txBody>
            <a:bodyPr/>
            <a:lstStyle/>
            <a:p>
              <a:pPr algn="ctr" eaLnBrk="0" fontAlgn="auto" hangingPunct="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endParaRPr lang="en-US" sz="3800" kern="0">
                <a:solidFill>
                  <a:srgbClr val="43412C"/>
                </a:solidFill>
                <a:latin typeface="Calibri"/>
              </a:endParaRPr>
            </a:p>
          </p:txBody>
        </p:sp>
        <p:sp>
          <p:nvSpPr>
            <p:cNvPr id="42" name="Rectangle 54"/>
            <p:cNvSpPr>
              <a:spLocks noChangeArrowheads="1"/>
            </p:cNvSpPr>
            <p:nvPr/>
          </p:nvSpPr>
          <p:spPr bwMode="auto">
            <a:xfrm>
              <a:off x="182644" y="5998073"/>
              <a:ext cx="2854610" cy="230226"/>
            </a:xfrm>
            <a:prstGeom prst="rect">
              <a:avLst/>
            </a:prstGeom>
            <a:solidFill>
              <a:srgbClr val="FFFF99"/>
            </a:solidFill>
            <a:ln>
              <a:noFill/>
            </a:ln>
          </p:spPr>
          <p:txBody>
            <a:bodyPr anchor="ctr"/>
            <a:lstStyle/>
            <a:p>
              <a:pPr algn="ctr" eaLnBrk="0" fontAlgn="auto" hangingPunct="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1800" b="1" kern="0" dirty="0">
                  <a:solidFill>
                    <a:srgbClr val="43412C"/>
                  </a:solidFill>
                  <a:cs typeface="Arial" pitchFamily="34" charset="0"/>
                </a:rPr>
                <a:t>Search &amp; Query Tools</a:t>
              </a:r>
            </a:p>
          </p:txBody>
        </p:sp>
        <p:sp>
          <p:nvSpPr>
            <p:cNvPr id="43" name="Rectangle 7"/>
            <p:cNvSpPr>
              <a:spLocks noChangeArrowheads="1"/>
            </p:cNvSpPr>
            <p:nvPr/>
          </p:nvSpPr>
          <p:spPr bwMode="auto">
            <a:xfrm>
              <a:off x="492238" y="6244176"/>
              <a:ext cx="3991374" cy="261980"/>
            </a:xfrm>
            <a:prstGeom prst="rect">
              <a:avLst/>
            </a:prstGeom>
            <a:noFill/>
            <a:ln>
              <a:noFill/>
            </a:ln>
            <a:extLst/>
          </p:spPr>
          <p:txBody>
            <a:bodyPr anchor="ctr">
              <a:spAutoFit/>
            </a:bodyPr>
            <a:lstStyle/>
            <a:p>
              <a:pPr fontAlgn="auto">
                <a:spcBef>
                  <a:spcPts val="0"/>
                </a:spcBef>
                <a:spcAft>
                  <a:spcPts val="0"/>
                </a:spcAft>
                <a:defRPr/>
              </a:pPr>
              <a:r>
                <a:rPr lang="en-US" sz="1100" b="1" kern="0" dirty="0">
                  <a:solidFill>
                    <a:sysClr val="windowText" lastClr="000000"/>
                  </a:solidFill>
                  <a:cs typeface="Arial" pitchFamily="34" charset="0"/>
                </a:rPr>
                <a:t>Query Builder: </a:t>
              </a:r>
              <a:r>
                <a:rPr lang="en-US" sz="1100" kern="0" dirty="0">
                  <a:solidFill>
                    <a:sysClr val="windowText" lastClr="000000"/>
                  </a:solidFill>
                  <a:cs typeface="Arial" pitchFamily="34" charset="0"/>
                </a:rPr>
                <a:t>create user defined queries</a:t>
              </a:r>
            </a:p>
          </p:txBody>
        </p:sp>
        <p:sp>
          <p:nvSpPr>
            <p:cNvPr id="44" name="Rectangle 7"/>
            <p:cNvSpPr>
              <a:spLocks noChangeArrowheads="1"/>
            </p:cNvSpPr>
            <p:nvPr/>
          </p:nvSpPr>
          <p:spPr bwMode="auto">
            <a:xfrm>
              <a:off x="492238" y="6466463"/>
              <a:ext cx="3991374" cy="261980"/>
            </a:xfrm>
            <a:prstGeom prst="rect">
              <a:avLst/>
            </a:prstGeom>
            <a:noFill/>
            <a:ln>
              <a:noFill/>
            </a:ln>
            <a:extLst/>
          </p:spPr>
          <p:txBody>
            <a:bodyPr anchor="ctr">
              <a:spAutoFit/>
            </a:bodyPr>
            <a:lstStyle/>
            <a:p>
              <a:pPr fontAlgn="auto">
                <a:spcBef>
                  <a:spcPts val="0"/>
                </a:spcBef>
                <a:spcAft>
                  <a:spcPts val="0"/>
                </a:spcAft>
                <a:defRPr/>
              </a:pPr>
              <a:r>
                <a:rPr lang="en-US" sz="1100" b="1" kern="0" dirty="0">
                  <a:solidFill>
                    <a:sysClr val="windowText" lastClr="000000"/>
                  </a:solidFill>
                  <a:cs typeface="Arial" pitchFamily="34" charset="0"/>
                </a:rPr>
                <a:t>Search by Proximity</a:t>
              </a:r>
            </a:p>
          </p:txBody>
        </p:sp>
        <p:pic>
          <p:nvPicPr>
            <p:cNvPr id="20493" name="Picture 58" descr="C:\Documents and Settings\User\Desktop\icons\New icons\filetypes.png"/>
            <p:cNvPicPr>
              <a:picLocks noChangeAspect="1" noChangeArrowheads="1"/>
            </p:cNvPicPr>
            <p:nvPr/>
          </p:nvPicPr>
          <p:blipFill>
            <a:blip r:embed="rId17" cstate="email">
              <a:extLst>
                <a:ext uri="{28A0092B-C50C-407E-A947-70E740481C1C}">
                  <a14:useLocalDpi xmlns:a14="http://schemas.microsoft.com/office/drawing/2010/main" xmlns="" val="0"/>
                </a:ext>
              </a:extLst>
            </a:blip>
            <a:srcRect/>
            <a:stretch>
              <a:fillRect/>
            </a:stretch>
          </p:blipFill>
          <p:spPr bwMode="auto">
            <a:xfrm>
              <a:off x="245620" y="6228857"/>
              <a:ext cx="264132" cy="309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0494" name="Group 1034"/>
            <p:cNvGrpSpPr>
              <a:grpSpLocks/>
            </p:cNvGrpSpPr>
            <p:nvPr/>
          </p:nvGrpSpPr>
          <p:grpSpPr bwMode="auto">
            <a:xfrm>
              <a:off x="204676" y="6481919"/>
              <a:ext cx="345381" cy="348140"/>
              <a:chOff x="0" y="32046"/>
              <a:chExt cx="359599" cy="359599"/>
            </a:xfrm>
          </p:grpSpPr>
          <p:pic>
            <p:nvPicPr>
              <p:cNvPr id="20495" name="Picture 10" descr="circle"/>
              <p:cNvPicPr>
                <a:picLocks noChangeAspect="1" noChangeArrowheads="1"/>
              </p:cNvPicPr>
              <p:nvPr/>
            </p:nvPicPr>
            <p:blipFill>
              <a:blip r:embed="rId18" cstate="email">
                <a:extLst>
                  <a:ext uri="{28A0092B-C50C-407E-A947-70E740481C1C}">
                    <a14:useLocalDpi xmlns:a14="http://schemas.microsoft.com/office/drawing/2010/main" xmlns="" val="0"/>
                  </a:ext>
                </a:extLst>
              </a:blip>
              <a:srcRect/>
              <a:stretch>
                <a:fillRect/>
              </a:stretch>
            </p:blipFill>
            <p:spPr bwMode="auto">
              <a:xfrm>
                <a:off x="0" y="32046"/>
                <a:ext cx="359599" cy="359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96" name="Picture 11" descr="proximity4"/>
              <p:cNvPicPr>
                <a:picLocks noChangeAspect="1" noChangeArrowheads="1"/>
              </p:cNvPicPr>
              <p:nvPr/>
            </p:nvPicPr>
            <p:blipFill>
              <a:blip r:embed="rId19">
                <a:extLst>
                  <a:ext uri="{28A0092B-C50C-407E-A947-70E740481C1C}">
                    <a14:useLocalDpi xmlns:a14="http://schemas.microsoft.com/office/drawing/2010/main" xmlns="" val="0"/>
                  </a:ext>
                </a:extLst>
              </a:blip>
              <a:srcRect/>
              <a:stretch>
                <a:fillRect/>
              </a:stretch>
            </p:blipFill>
            <p:spPr bwMode="auto">
              <a:xfrm>
                <a:off x="122772" y="157061"/>
                <a:ext cx="112599" cy="112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50" name="Text Box 71"/>
          <p:cNvSpPr txBox="1">
            <a:spLocks noChangeArrowheads="1"/>
          </p:cNvSpPr>
          <p:nvPr/>
        </p:nvSpPr>
        <p:spPr bwMode="auto">
          <a:xfrm>
            <a:off x="0" y="0"/>
            <a:ext cx="9166225" cy="646113"/>
          </a:xfrm>
          <a:prstGeom prst="rect">
            <a:avLst/>
          </a:prstGeom>
          <a:solidFill>
            <a:srgbClr val="800000"/>
          </a:solidFill>
          <a:ln>
            <a:headEnd/>
            <a:tailEnd/>
          </a:ln>
        </p:spPr>
        <p:style>
          <a:lnRef idx="1">
            <a:schemeClr val="accent1"/>
          </a:lnRef>
          <a:fillRef idx="2">
            <a:schemeClr val="accent1"/>
          </a:fillRef>
          <a:effectRef idx="1">
            <a:schemeClr val="accent1"/>
          </a:effectRef>
          <a:fontRef idx="minor">
            <a:schemeClr val="dk1"/>
          </a:fontRef>
        </p:style>
        <p:txBody>
          <a:bodyPr lIns="91427" tIns="45711" rIns="91427" bIns="45711">
            <a:spAutoFit/>
          </a:bodyPr>
          <a:lstStyle>
            <a:lvl1pPr defTabSz="911225" eaLnBrk="0" hangingPunct="0">
              <a:defRPr>
                <a:solidFill>
                  <a:schemeClr val="tx1"/>
                </a:solidFill>
                <a:latin typeface="Hoefler Text"/>
              </a:defRPr>
            </a:lvl1pPr>
            <a:lvl2pPr marL="742950" indent="-285750" defTabSz="911225" eaLnBrk="0" hangingPunct="0">
              <a:defRPr>
                <a:solidFill>
                  <a:schemeClr val="tx1"/>
                </a:solidFill>
                <a:latin typeface="Hoefler Text"/>
              </a:defRPr>
            </a:lvl2pPr>
            <a:lvl3pPr marL="1143000" indent="-228600" defTabSz="911225" eaLnBrk="0" hangingPunct="0">
              <a:defRPr>
                <a:solidFill>
                  <a:schemeClr val="tx1"/>
                </a:solidFill>
                <a:latin typeface="Hoefler Text"/>
              </a:defRPr>
            </a:lvl3pPr>
            <a:lvl4pPr marL="1600200" indent="-228600" defTabSz="911225" eaLnBrk="0" hangingPunct="0">
              <a:defRPr>
                <a:solidFill>
                  <a:schemeClr val="tx1"/>
                </a:solidFill>
                <a:latin typeface="Hoefler Text"/>
              </a:defRPr>
            </a:lvl4pPr>
            <a:lvl5pPr marL="2057400" indent="-228600" defTabSz="911225" eaLnBrk="0" hangingPunct="0">
              <a:defRPr>
                <a:solidFill>
                  <a:schemeClr val="tx1"/>
                </a:solidFill>
                <a:latin typeface="Hoefler Text"/>
              </a:defRPr>
            </a:lvl5pPr>
            <a:lvl6pPr marL="2514600" indent="-228600" defTabSz="911225" eaLnBrk="0" fontAlgn="base" hangingPunct="0">
              <a:spcBef>
                <a:spcPct val="0"/>
              </a:spcBef>
              <a:spcAft>
                <a:spcPct val="0"/>
              </a:spcAft>
              <a:defRPr>
                <a:solidFill>
                  <a:schemeClr val="tx1"/>
                </a:solidFill>
                <a:latin typeface="Hoefler Text"/>
              </a:defRPr>
            </a:lvl6pPr>
            <a:lvl7pPr marL="2971800" indent="-228600" defTabSz="911225" eaLnBrk="0" fontAlgn="base" hangingPunct="0">
              <a:spcBef>
                <a:spcPct val="0"/>
              </a:spcBef>
              <a:spcAft>
                <a:spcPct val="0"/>
              </a:spcAft>
              <a:defRPr>
                <a:solidFill>
                  <a:schemeClr val="tx1"/>
                </a:solidFill>
                <a:latin typeface="Hoefler Text"/>
              </a:defRPr>
            </a:lvl7pPr>
            <a:lvl8pPr marL="3429000" indent="-228600" defTabSz="911225" eaLnBrk="0" fontAlgn="base" hangingPunct="0">
              <a:spcBef>
                <a:spcPct val="0"/>
              </a:spcBef>
              <a:spcAft>
                <a:spcPct val="0"/>
              </a:spcAft>
              <a:defRPr>
                <a:solidFill>
                  <a:schemeClr val="tx1"/>
                </a:solidFill>
                <a:latin typeface="Hoefler Text"/>
              </a:defRPr>
            </a:lvl8pPr>
            <a:lvl9pPr marL="3886200" indent="-228600" defTabSz="911225" eaLnBrk="0" fontAlgn="base" hangingPunct="0">
              <a:spcBef>
                <a:spcPct val="0"/>
              </a:spcBef>
              <a:spcAft>
                <a:spcPct val="0"/>
              </a:spcAft>
              <a:defRPr>
                <a:solidFill>
                  <a:schemeClr val="tx1"/>
                </a:solidFill>
                <a:latin typeface="Hoefler Text"/>
              </a:defRPr>
            </a:lvl9pPr>
          </a:lstStyle>
          <a:p>
            <a:pPr algn="ctr" eaLnBrk="1" fontAlgn="auto" hangingPunct="1">
              <a:spcBef>
                <a:spcPts val="0"/>
              </a:spcBef>
              <a:spcAft>
                <a:spcPts val="0"/>
              </a:spcAft>
              <a:defRPr/>
            </a:pPr>
            <a:r>
              <a:rPr lang="en-US" sz="3600" b="1" dirty="0">
                <a:solidFill>
                  <a:srgbClr val="FFFF00"/>
                </a:solidFill>
                <a:latin typeface="Arial" pitchFamily="34" charset="0"/>
                <a:cs typeface="Arial" pitchFamily="34" charset="0"/>
              </a:rPr>
              <a:t>Tools</a:t>
            </a:r>
            <a:r>
              <a:rPr lang="en-US" sz="2000" b="1" dirty="0">
                <a:solidFill>
                  <a:srgbClr val="FFFF00"/>
                </a:solidFill>
                <a:latin typeface="Arial" pitchFamily="34" charset="0"/>
                <a:cs typeface="Arial" pitchFamily="34" charset="0"/>
              </a:rPr>
              <a:t> </a:t>
            </a:r>
            <a:r>
              <a:rPr lang="en-US" sz="3600" b="1" dirty="0">
                <a:solidFill>
                  <a:srgbClr val="FFFF00"/>
                </a:solidFill>
                <a:latin typeface="Arial" pitchFamily="34" charset="0"/>
                <a:cs typeface="Arial" pitchFamily="34" charset="0"/>
              </a:rPr>
              <a:t>and</a:t>
            </a:r>
            <a:r>
              <a:rPr lang="en-US" sz="2000" b="1" dirty="0">
                <a:solidFill>
                  <a:srgbClr val="FFFF00"/>
                </a:solidFill>
                <a:latin typeface="Arial" pitchFamily="34" charset="0"/>
                <a:cs typeface="Arial" pitchFamily="34" charset="0"/>
              </a:rPr>
              <a:t> </a:t>
            </a:r>
            <a:r>
              <a:rPr lang="en-US" sz="3600" b="1" dirty="0">
                <a:solidFill>
                  <a:srgbClr val="FFFF00"/>
                </a:solidFill>
                <a:latin typeface="Arial" pitchFamily="34" charset="0"/>
                <a:cs typeface="Arial" pitchFamily="34" charset="0"/>
              </a:rPr>
              <a:t>Functionalities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p:txBody>
          <a:bodyPr/>
          <a:lstStyle/>
          <a:p>
            <a:pPr eaLnBrk="1" hangingPunct="1"/>
            <a:endParaRPr lang="en-GB" altLang="en-US" smtClean="0"/>
          </a:p>
        </p:txBody>
      </p:sp>
      <p:pic>
        <p:nvPicPr>
          <p:cNvPr id="21507"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Box 3"/>
          <p:cNvSpPr txBox="1">
            <a:spLocks noChangeArrowheads="1"/>
          </p:cNvSpPr>
          <p:nvPr/>
        </p:nvSpPr>
        <p:spPr bwMode="auto">
          <a:xfrm>
            <a:off x="0" y="0"/>
            <a:ext cx="9144000" cy="76993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3600" b="1" dirty="0">
                <a:solidFill>
                  <a:srgbClr val="FFFF00"/>
                </a:solidFill>
                <a:cs typeface="Arial" pitchFamily="34" charset="0"/>
              </a:rPr>
              <a:t>Geo-visualization</a:t>
            </a:r>
            <a:r>
              <a:rPr lang="en-US" altLang="en-US" sz="4400" b="1" dirty="0" smtClean="0">
                <a:solidFill>
                  <a:srgbClr val="FFFF00"/>
                </a:solidFill>
              </a:rPr>
              <a:t> : </a:t>
            </a:r>
            <a:r>
              <a:rPr lang="en-US" altLang="en-US" sz="3600" b="1" dirty="0">
                <a:solidFill>
                  <a:srgbClr val="FFFF00"/>
                </a:solidFill>
                <a:cs typeface="Arial" pitchFamily="34" charset="0"/>
              </a:rPr>
              <a:t>Surface</a:t>
            </a:r>
            <a:r>
              <a:rPr lang="en-US" altLang="en-US" sz="3200" b="1" dirty="0" smtClean="0">
                <a:solidFill>
                  <a:srgbClr val="FFFF00"/>
                </a:solidFill>
              </a:rPr>
              <a:t> profile Tool</a:t>
            </a:r>
            <a:endParaRPr lang="en-US" altLang="en-US" sz="3200" b="1" dirty="0" smtClean="0">
              <a:solidFill>
                <a:srgbClr val="FFFF00"/>
              </a:solidFill>
              <a:latin typeface="+mj-lt"/>
              <a:ea typeface="+mj-ea"/>
              <a:cs typeface="+mj-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1219200"/>
            <a:ext cx="9144000" cy="5054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Box 3"/>
          <p:cNvSpPr txBox="1">
            <a:spLocks noChangeArrowheads="1"/>
          </p:cNvSpPr>
          <p:nvPr/>
        </p:nvSpPr>
        <p:spPr bwMode="auto">
          <a:xfrm>
            <a:off x="0" y="0"/>
            <a:ext cx="9144000" cy="76993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3600" b="1" dirty="0">
                <a:solidFill>
                  <a:srgbClr val="FFFF00"/>
                </a:solidFill>
                <a:cs typeface="Arial" pitchFamily="34" charset="0"/>
              </a:rPr>
              <a:t>Sub-information</a:t>
            </a:r>
            <a:r>
              <a:rPr lang="en-US" altLang="en-US" sz="4400" b="1" dirty="0" smtClean="0">
                <a:solidFill>
                  <a:srgbClr val="FFFF00"/>
                </a:solidFill>
                <a:latin typeface="+mj-lt"/>
                <a:ea typeface="+mj-ea"/>
                <a:cs typeface="+mj-cs"/>
              </a:rPr>
              <a:t> </a:t>
            </a:r>
            <a:r>
              <a:rPr lang="en-US" altLang="en-US" sz="3600" b="1" dirty="0">
                <a:solidFill>
                  <a:srgbClr val="FFFF00"/>
                </a:solidFill>
                <a:cs typeface="Arial" pitchFamily="34" charset="0"/>
              </a:rPr>
              <a:t>system</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35"/>
          <p:cNvGrpSpPr>
            <a:grpSpLocks/>
          </p:cNvGrpSpPr>
          <p:nvPr/>
        </p:nvGrpSpPr>
        <p:grpSpPr bwMode="auto">
          <a:xfrm>
            <a:off x="139700" y="1255713"/>
            <a:ext cx="8834438" cy="5341937"/>
            <a:chOff x="139453" y="764704"/>
            <a:chExt cx="8835216" cy="5341938"/>
          </a:xfrm>
        </p:grpSpPr>
        <p:graphicFrame>
          <p:nvGraphicFramePr>
            <p:cNvPr id="3" name="Diagram 2"/>
            <p:cNvGraphicFramePr/>
            <p:nvPr/>
          </p:nvGraphicFramePr>
          <p:xfrm>
            <a:off x="4741336" y="764704"/>
            <a:ext cx="4233333"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nvGraphicFramePr>
          <p:xfrm>
            <a:off x="139453" y="772642"/>
            <a:ext cx="4347883" cy="533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TextBox 4"/>
            <p:cNvSpPr txBox="1"/>
            <p:nvPr/>
          </p:nvSpPr>
          <p:spPr>
            <a:xfrm>
              <a:off x="2686027" y="1845791"/>
              <a:ext cx="2003601" cy="862013"/>
            </a:xfrm>
            <a:prstGeom prst="rect">
              <a:avLst/>
            </a:prstGeom>
            <a:noFill/>
          </p:spPr>
          <p:txBody>
            <a:bodyPr>
              <a:spAutoFit/>
            </a:bodyPr>
            <a:lstStyle/>
            <a:p>
              <a:pPr marL="228600" indent="-228600" fontAlgn="auto">
                <a:spcBef>
                  <a:spcPts val="0"/>
                </a:spcBef>
                <a:spcAft>
                  <a:spcPts val="0"/>
                </a:spcAft>
                <a:buFont typeface="+mj-lt"/>
                <a:buAutoNum type="arabicPeriod" startAt="9"/>
                <a:defRPr/>
              </a:pPr>
              <a:r>
                <a:rPr lang="en-US" sz="1000" kern="0" dirty="0">
                  <a:solidFill>
                    <a:srgbClr val="000099"/>
                  </a:solidFill>
                  <a:latin typeface="+mn-lt"/>
                </a:rPr>
                <a:t>Surface Water Body </a:t>
              </a:r>
            </a:p>
            <a:p>
              <a:pPr marL="228600" indent="-228600" fontAlgn="auto">
                <a:spcBef>
                  <a:spcPts val="0"/>
                </a:spcBef>
                <a:spcAft>
                  <a:spcPts val="0"/>
                </a:spcAft>
                <a:buFont typeface="+mj-lt"/>
                <a:buAutoNum type="arabicPeriod" startAt="9"/>
                <a:defRPr/>
              </a:pPr>
              <a:r>
                <a:rPr lang="en-US" sz="1000" kern="0" dirty="0">
                  <a:solidFill>
                    <a:srgbClr val="000099"/>
                  </a:solidFill>
                  <a:latin typeface="+mn-lt"/>
                </a:rPr>
                <a:t>Water Resources Projects</a:t>
              </a:r>
            </a:p>
            <a:p>
              <a:pPr marL="228600" indent="-228600" fontAlgn="auto">
                <a:spcBef>
                  <a:spcPts val="0"/>
                </a:spcBef>
                <a:spcAft>
                  <a:spcPts val="0"/>
                </a:spcAft>
                <a:buFont typeface="+mj-lt"/>
                <a:buAutoNum type="arabicPeriod" startAt="9"/>
                <a:defRPr/>
              </a:pPr>
              <a:r>
                <a:rPr lang="en-US" sz="1000" kern="0" dirty="0">
                  <a:solidFill>
                    <a:srgbClr val="000099"/>
                  </a:solidFill>
                  <a:latin typeface="+mn-lt"/>
                </a:rPr>
                <a:t>Command Area</a:t>
              </a:r>
            </a:p>
            <a:p>
              <a:pPr marL="228600" indent="-228600" fontAlgn="auto">
                <a:spcBef>
                  <a:spcPts val="0"/>
                </a:spcBef>
                <a:spcAft>
                  <a:spcPts val="0"/>
                </a:spcAft>
                <a:buFont typeface="+mj-lt"/>
                <a:buAutoNum type="arabicPeriod" startAt="9"/>
                <a:defRPr/>
              </a:pPr>
              <a:r>
                <a:rPr lang="en-US" sz="1000" kern="0" dirty="0">
                  <a:solidFill>
                    <a:srgbClr val="000099"/>
                  </a:solidFill>
                  <a:latin typeface="+mn-lt"/>
                </a:rPr>
                <a:t>Minor Irrigation</a:t>
              </a:r>
            </a:p>
            <a:p>
              <a:pPr marL="228600" indent="-228600" fontAlgn="auto">
                <a:spcBef>
                  <a:spcPts val="0"/>
                </a:spcBef>
                <a:spcAft>
                  <a:spcPts val="0"/>
                </a:spcAft>
                <a:buFont typeface="+mj-lt"/>
                <a:buAutoNum type="arabicPeriod" startAt="9"/>
                <a:defRPr/>
              </a:pPr>
              <a:r>
                <a:rPr lang="en-US" sz="1000" kern="0" dirty="0">
                  <a:solidFill>
                    <a:srgbClr val="000099"/>
                  </a:solidFill>
                  <a:latin typeface="+mn-lt"/>
                </a:rPr>
                <a:t>Canal</a:t>
              </a:r>
            </a:p>
          </p:txBody>
        </p:sp>
        <p:sp>
          <p:nvSpPr>
            <p:cNvPr id="6" name="TextBox 5"/>
            <p:cNvSpPr txBox="1"/>
            <p:nvPr/>
          </p:nvSpPr>
          <p:spPr>
            <a:xfrm>
              <a:off x="1315895" y="2949104"/>
              <a:ext cx="2456078" cy="554037"/>
            </a:xfrm>
            <a:prstGeom prst="rect">
              <a:avLst/>
            </a:prstGeom>
            <a:noFill/>
          </p:spPr>
          <p:txBody>
            <a:bodyPr>
              <a:spAutoFit/>
            </a:bodyPr>
            <a:lstStyle/>
            <a:p>
              <a:pPr marL="228600" indent="-228600" fontAlgn="auto">
                <a:spcBef>
                  <a:spcPts val="0"/>
                </a:spcBef>
                <a:spcAft>
                  <a:spcPts val="0"/>
                </a:spcAft>
                <a:buFont typeface="+mj-lt"/>
                <a:buAutoNum type="arabicPeriod" startAt="14"/>
                <a:defRPr/>
              </a:pPr>
              <a:r>
                <a:rPr lang="en-US" sz="1000" kern="0" dirty="0">
                  <a:solidFill>
                    <a:srgbClr val="000099"/>
                  </a:solidFill>
                  <a:latin typeface="+mn-lt"/>
                </a:rPr>
                <a:t>Aquifer / Litholog </a:t>
              </a:r>
            </a:p>
            <a:p>
              <a:pPr marL="228600" indent="-228600" fontAlgn="auto">
                <a:spcBef>
                  <a:spcPts val="0"/>
                </a:spcBef>
                <a:spcAft>
                  <a:spcPts val="0"/>
                </a:spcAft>
                <a:buFont typeface="+mj-lt"/>
                <a:buAutoNum type="arabicPeriod" startAt="14"/>
                <a:defRPr/>
              </a:pPr>
              <a:r>
                <a:rPr lang="en-US" sz="1000" kern="0" dirty="0">
                  <a:solidFill>
                    <a:srgbClr val="000099"/>
                  </a:solidFill>
                  <a:latin typeface="+mn-lt"/>
                </a:rPr>
                <a:t>Ground Water Level</a:t>
              </a:r>
            </a:p>
            <a:p>
              <a:pPr marL="228600" indent="-228600" fontAlgn="auto">
                <a:spcBef>
                  <a:spcPts val="0"/>
                </a:spcBef>
                <a:spcAft>
                  <a:spcPts val="0"/>
                </a:spcAft>
                <a:buFont typeface="+mj-lt"/>
                <a:buAutoNum type="arabicPeriod" startAt="14"/>
                <a:defRPr/>
              </a:pPr>
              <a:r>
                <a:rPr lang="en-US" sz="1000" kern="0" dirty="0">
                  <a:solidFill>
                    <a:srgbClr val="000099"/>
                  </a:solidFill>
                  <a:latin typeface="+mn-lt"/>
                </a:rPr>
                <a:t>Ground Water Potential (RGDWM)</a:t>
              </a:r>
              <a:r>
                <a:rPr lang="en-US" sz="1000" kern="0" dirty="0">
                  <a:solidFill>
                    <a:srgbClr val="0037A4"/>
                  </a:solidFill>
                  <a:latin typeface="+mn-lt"/>
                </a:rPr>
                <a:t> </a:t>
              </a:r>
            </a:p>
          </p:txBody>
        </p:sp>
        <p:sp>
          <p:nvSpPr>
            <p:cNvPr id="7" name="TextBox 6"/>
            <p:cNvSpPr txBox="1"/>
            <p:nvPr/>
          </p:nvSpPr>
          <p:spPr>
            <a:xfrm>
              <a:off x="1331771" y="1841029"/>
              <a:ext cx="1574939" cy="862012"/>
            </a:xfrm>
            <a:prstGeom prst="rect">
              <a:avLst/>
            </a:prstGeom>
            <a:noFill/>
          </p:spPr>
          <p:txBody>
            <a:bodyPr>
              <a:spAutoFit/>
            </a:bodyPr>
            <a:lstStyle/>
            <a:p>
              <a:pPr marL="182563" indent="-182563" fontAlgn="auto">
                <a:spcBef>
                  <a:spcPts val="0"/>
                </a:spcBef>
                <a:spcAft>
                  <a:spcPts val="0"/>
                </a:spcAft>
                <a:buClr>
                  <a:srgbClr val="000066"/>
                </a:buClr>
                <a:buFont typeface="+mj-lt"/>
                <a:buAutoNum type="arabicPeriod" startAt="5"/>
                <a:tabLst>
                  <a:tab pos="182563" algn="l"/>
                </a:tabLst>
                <a:defRPr/>
              </a:pPr>
              <a:r>
                <a:rPr lang="en-US" sz="1000" kern="0" dirty="0">
                  <a:solidFill>
                    <a:srgbClr val="000099"/>
                  </a:solidFill>
                  <a:latin typeface="+mn-lt"/>
                </a:rPr>
                <a:t> Water Resource </a:t>
              </a:r>
            </a:p>
            <a:p>
              <a:pPr fontAlgn="auto">
                <a:spcBef>
                  <a:spcPts val="0"/>
                </a:spcBef>
                <a:spcAft>
                  <a:spcPts val="0"/>
                </a:spcAft>
                <a:tabLst>
                  <a:tab pos="182563" algn="l"/>
                </a:tabLst>
                <a:defRPr/>
              </a:pPr>
              <a:r>
                <a:rPr lang="en-US" sz="1000" kern="0" dirty="0">
                  <a:solidFill>
                    <a:srgbClr val="000099"/>
                  </a:solidFill>
                  <a:latin typeface="+mn-lt"/>
                </a:rPr>
                <a:t>        Division</a:t>
              </a:r>
            </a:p>
            <a:p>
              <a:pPr marL="182563" indent="-182563" fontAlgn="auto">
                <a:spcBef>
                  <a:spcPts val="0"/>
                </a:spcBef>
                <a:spcAft>
                  <a:spcPts val="0"/>
                </a:spcAft>
                <a:buFont typeface="+mj-lt"/>
                <a:buAutoNum type="arabicPeriod" startAt="6"/>
                <a:tabLst>
                  <a:tab pos="87313" algn="l"/>
                </a:tabLst>
                <a:defRPr/>
              </a:pPr>
              <a:r>
                <a:rPr lang="en-US" sz="1000" kern="0" dirty="0">
                  <a:solidFill>
                    <a:srgbClr val="000099"/>
                  </a:solidFill>
                  <a:latin typeface="+mn-lt"/>
                </a:rPr>
                <a:t>  Basin</a:t>
              </a:r>
            </a:p>
            <a:p>
              <a:pPr marL="182563" indent="-182563" fontAlgn="auto">
                <a:spcBef>
                  <a:spcPts val="0"/>
                </a:spcBef>
                <a:spcAft>
                  <a:spcPts val="0"/>
                </a:spcAft>
                <a:buFont typeface="+mj-lt"/>
                <a:buAutoNum type="arabicPeriod" startAt="6"/>
                <a:tabLst>
                  <a:tab pos="87313" algn="l"/>
                </a:tabLst>
                <a:defRPr/>
              </a:pPr>
              <a:r>
                <a:rPr lang="en-US" sz="1000" kern="0" dirty="0">
                  <a:solidFill>
                    <a:srgbClr val="000099"/>
                  </a:solidFill>
                  <a:latin typeface="+mn-lt"/>
                </a:rPr>
                <a:t>  Watershed</a:t>
              </a:r>
            </a:p>
            <a:p>
              <a:pPr marL="182563" indent="-182563" fontAlgn="auto">
                <a:spcBef>
                  <a:spcPts val="0"/>
                </a:spcBef>
                <a:spcAft>
                  <a:spcPts val="0"/>
                </a:spcAft>
                <a:buFont typeface="+mj-lt"/>
                <a:buAutoNum type="arabicPeriod" startAt="6"/>
                <a:tabLst>
                  <a:tab pos="87313" algn="l"/>
                </a:tabLst>
                <a:defRPr/>
              </a:pPr>
              <a:r>
                <a:rPr lang="en-US" sz="1000" kern="0" dirty="0">
                  <a:solidFill>
                    <a:srgbClr val="000099"/>
                  </a:solidFill>
                  <a:latin typeface="+mn-lt"/>
                </a:rPr>
                <a:t>  River</a:t>
              </a:r>
            </a:p>
          </p:txBody>
        </p:sp>
        <p:sp>
          <p:nvSpPr>
            <p:cNvPr id="8" name="TextBox 7"/>
            <p:cNvSpPr txBox="1"/>
            <p:nvPr/>
          </p:nvSpPr>
          <p:spPr>
            <a:xfrm>
              <a:off x="1303193" y="3901605"/>
              <a:ext cx="1482856" cy="400050"/>
            </a:xfrm>
            <a:prstGeom prst="rect">
              <a:avLst/>
            </a:prstGeom>
            <a:noFill/>
          </p:spPr>
          <p:txBody>
            <a:bodyPr>
              <a:spAutoFit/>
            </a:bodyPr>
            <a:lstStyle/>
            <a:p>
              <a:pPr marL="228600" indent="-228600" fontAlgn="auto">
                <a:spcBef>
                  <a:spcPts val="0"/>
                </a:spcBef>
                <a:spcAft>
                  <a:spcPts val="0"/>
                </a:spcAft>
                <a:buFont typeface="+mj-lt"/>
                <a:buAutoNum type="arabicPeriod" startAt="17"/>
                <a:defRPr/>
              </a:pPr>
              <a:r>
                <a:rPr lang="en-US" sz="1000" kern="0" dirty="0">
                  <a:solidFill>
                    <a:srgbClr val="000099"/>
                  </a:solidFill>
                  <a:latin typeface="+mn-lt"/>
                </a:rPr>
                <a:t>Meteorological </a:t>
              </a:r>
            </a:p>
            <a:p>
              <a:pPr marL="228600" indent="-228600" fontAlgn="auto">
                <a:spcBef>
                  <a:spcPts val="0"/>
                </a:spcBef>
                <a:spcAft>
                  <a:spcPts val="0"/>
                </a:spcAft>
                <a:buFont typeface="+mj-lt"/>
                <a:buAutoNum type="arabicPeriod" startAt="17"/>
                <a:defRPr/>
              </a:pPr>
              <a:r>
                <a:rPr lang="en-US" sz="1000" kern="0" dirty="0">
                  <a:solidFill>
                    <a:srgbClr val="000099"/>
                  </a:solidFill>
                  <a:latin typeface="+mn-lt"/>
                </a:rPr>
                <a:t>Climate </a:t>
              </a:r>
            </a:p>
          </p:txBody>
        </p:sp>
        <p:sp>
          <p:nvSpPr>
            <p:cNvPr id="9" name="TextBox 8"/>
            <p:cNvSpPr txBox="1"/>
            <p:nvPr/>
          </p:nvSpPr>
          <p:spPr>
            <a:xfrm>
              <a:off x="1311131" y="4725517"/>
              <a:ext cx="2454491" cy="400050"/>
            </a:xfrm>
            <a:prstGeom prst="rect">
              <a:avLst/>
            </a:prstGeom>
            <a:noFill/>
          </p:spPr>
          <p:txBody>
            <a:bodyPr>
              <a:spAutoFit/>
            </a:bodyPr>
            <a:lstStyle/>
            <a:p>
              <a:pPr marL="228600" indent="-228600" fontAlgn="auto">
                <a:spcBef>
                  <a:spcPts val="0"/>
                </a:spcBef>
                <a:spcAft>
                  <a:spcPts val="0"/>
                </a:spcAft>
                <a:buFont typeface="+mj-lt"/>
                <a:buAutoNum type="arabicPeriod" startAt="21"/>
                <a:defRPr/>
              </a:pPr>
              <a:r>
                <a:rPr lang="en-US" sz="1000" kern="0" dirty="0">
                  <a:solidFill>
                    <a:srgbClr val="000099"/>
                  </a:solidFill>
                  <a:latin typeface="+mn-lt"/>
                </a:rPr>
                <a:t>Surface Water Quality</a:t>
              </a:r>
            </a:p>
            <a:p>
              <a:pPr marL="228600" indent="-228600" fontAlgn="auto">
                <a:spcBef>
                  <a:spcPts val="0"/>
                </a:spcBef>
                <a:spcAft>
                  <a:spcPts val="0"/>
                </a:spcAft>
                <a:buFont typeface="+mj-lt"/>
                <a:buAutoNum type="arabicPeriod" startAt="21"/>
                <a:defRPr/>
              </a:pPr>
              <a:r>
                <a:rPr lang="en-US" sz="1000" kern="0" dirty="0">
                  <a:solidFill>
                    <a:srgbClr val="000099"/>
                  </a:solidFill>
                  <a:latin typeface="+mn-lt"/>
                </a:rPr>
                <a:t>Ground Water Quality</a:t>
              </a:r>
            </a:p>
          </p:txBody>
        </p:sp>
        <p:sp>
          <p:nvSpPr>
            <p:cNvPr id="10" name="TextBox 9"/>
            <p:cNvSpPr txBox="1"/>
            <p:nvPr/>
          </p:nvSpPr>
          <p:spPr>
            <a:xfrm>
              <a:off x="1323832" y="5587530"/>
              <a:ext cx="2794246" cy="246062"/>
            </a:xfrm>
            <a:prstGeom prst="rect">
              <a:avLst/>
            </a:prstGeom>
            <a:noFill/>
          </p:spPr>
          <p:txBody>
            <a:bodyPr>
              <a:spAutoFit/>
            </a:bodyPr>
            <a:lstStyle/>
            <a:p>
              <a:pPr marL="228600" indent="-228600" fontAlgn="auto">
                <a:spcBef>
                  <a:spcPts val="0"/>
                </a:spcBef>
                <a:spcAft>
                  <a:spcPts val="0"/>
                </a:spcAft>
                <a:buFont typeface="+mj-lt"/>
                <a:buAutoNum type="arabicPeriod" startAt="23"/>
                <a:defRPr/>
              </a:pPr>
              <a:r>
                <a:rPr lang="en-US" sz="1000" kern="0" dirty="0">
                  <a:solidFill>
                    <a:srgbClr val="000099"/>
                  </a:solidFill>
                  <a:latin typeface="+mn-lt"/>
                </a:rPr>
                <a:t>Snow Cover / Glacier</a:t>
              </a:r>
            </a:p>
          </p:txBody>
        </p:sp>
        <p:sp>
          <p:nvSpPr>
            <p:cNvPr id="11" name="TextBox 10"/>
            <p:cNvSpPr txBox="1"/>
            <p:nvPr/>
          </p:nvSpPr>
          <p:spPr>
            <a:xfrm>
              <a:off x="5853369" y="1237779"/>
              <a:ext cx="2443377" cy="247650"/>
            </a:xfrm>
            <a:prstGeom prst="rect">
              <a:avLst/>
            </a:prstGeom>
            <a:noFill/>
          </p:spPr>
          <p:txBody>
            <a:bodyPr>
              <a:spAutoFit/>
            </a:bodyPr>
            <a:lstStyle/>
            <a:p>
              <a:pPr marL="228600" indent="-228600" fontAlgn="auto">
                <a:spcBef>
                  <a:spcPts val="0"/>
                </a:spcBef>
                <a:spcAft>
                  <a:spcPts val="0"/>
                </a:spcAft>
                <a:buFont typeface="+mj-lt"/>
                <a:buAutoNum type="arabicPeriod" startAt="24"/>
                <a:defRPr/>
              </a:pPr>
              <a:r>
                <a:rPr lang="en-US" sz="1000" kern="0" dirty="0">
                  <a:solidFill>
                    <a:srgbClr val="000099"/>
                  </a:solidFill>
                  <a:latin typeface="+mn-lt"/>
                </a:rPr>
                <a:t>Inland Navigation Waterways </a:t>
              </a:r>
            </a:p>
          </p:txBody>
        </p:sp>
        <p:sp>
          <p:nvSpPr>
            <p:cNvPr id="12" name="TextBox 11"/>
            <p:cNvSpPr txBox="1"/>
            <p:nvPr/>
          </p:nvSpPr>
          <p:spPr>
            <a:xfrm>
              <a:off x="5881947" y="2164879"/>
              <a:ext cx="2794246" cy="400050"/>
            </a:xfrm>
            <a:prstGeom prst="rect">
              <a:avLst/>
            </a:prstGeom>
            <a:noFill/>
          </p:spPr>
          <p:txBody>
            <a:bodyPr>
              <a:spAutoFit/>
            </a:bodyPr>
            <a:lstStyle/>
            <a:p>
              <a:pPr marL="228600" indent="-228600" fontAlgn="auto">
                <a:spcBef>
                  <a:spcPts val="0"/>
                </a:spcBef>
                <a:spcAft>
                  <a:spcPts val="0"/>
                </a:spcAft>
                <a:buFont typeface="+mj-lt"/>
                <a:buAutoNum type="arabicPeriod" startAt="25"/>
                <a:defRPr/>
              </a:pPr>
              <a:r>
                <a:rPr lang="en-US" sz="1000" kern="0" dirty="0">
                  <a:solidFill>
                    <a:srgbClr val="000099"/>
                  </a:solidFill>
                  <a:latin typeface="+mn-lt"/>
                </a:rPr>
                <a:t>Inter - Basin Transfer Links </a:t>
              </a:r>
            </a:p>
            <a:p>
              <a:pPr fontAlgn="auto">
                <a:spcBef>
                  <a:spcPts val="0"/>
                </a:spcBef>
                <a:spcAft>
                  <a:spcPts val="0"/>
                </a:spcAft>
                <a:defRPr/>
              </a:pPr>
              <a:endParaRPr lang="en-US" sz="1000" kern="0" dirty="0">
                <a:solidFill>
                  <a:srgbClr val="000099"/>
                </a:solidFill>
                <a:latin typeface="+mn-lt"/>
              </a:endParaRPr>
            </a:p>
          </p:txBody>
        </p:sp>
        <p:sp>
          <p:nvSpPr>
            <p:cNvPr id="13" name="TextBox 12"/>
            <p:cNvSpPr txBox="1"/>
            <p:nvPr/>
          </p:nvSpPr>
          <p:spPr>
            <a:xfrm>
              <a:off x="5878771" y="2768129"/>
              <a:ext cx="2540224" cy="554037"/>
            </a:xfrm>
            <a:prstGeom prst="rect">
              <a:avLst/>
            </a:prstGeom>
            <a:noFill/>
          </p:spPr>
          <p:txBody>
            <a:bodyPr>
              <a:spAutoFit/>
            </a:bodyPr>
            <a:lstStyle/>
            <a:p>
              <a:pPr marL="228600" indent="-228600" fontAlgn="auto">
                <a:spcBef>
                  <a:spcPts val="0"/>
                </a:spcBef>
                <a:spcAft>
                  <a:spcPts val="0"/>
                </a:spcAft>
                <a:buFont typeface="+mj-lt"/>
                <a:buAutoNum type="arabicPeriod" startAt="26"/>
                <a:defRPr/>
              </a:pPr>
              <a:r>
                <a:rPr lang="en-US" sz="1000" kern="0" dirty="0">
                  <a:solidFill>
                    <a:srgbClr val="000099"/>
                  </a:solidFill>
                  <a:latin typeface="+mn-lt"/>
                </a:rPr>
                <a:t>Flood </a:t>
              </a:r>
            </a:p>
            <a:p>
              <a:pPr marL="228600" indent="-228600" fontAlgn="auto">
                <a:spcBef>
                  <a:spcPts val="0"/>
                </a:spcBef>
                <a:spcAft>
                  <a:spcPts val="0"/>
                </a:spcAft>
                <a:buFont typeface="+mj-lt"/>
                <a:buAutoNum type="arabicPeriod" startAt="26"/>
                <a:defRPr/>
              </a:pPr>
              <a:r>
                <a:rPr lang="en-US" sz="1000" kern="0" dirty="0">
                  <a:solidFill>
                    <a:srgbClr val="000099"/>
                  </a:solidFill>
                  <a:latin typeface="+mn-lt"/>
                </a:rPr>
                <a:t>Drought</a:t>
              </a:r>
            </a:p>
            <a:p>
              <a:pPr marL="228600" indent="-228600" fontAlgn="auto">
                <a:spcBef>
                  <a:spcPts val="0"/>
                </a:spcBef>
                <a:spcAft>
                  <a:spcPts val="0"/>
                </a:spcAft>
                <a:buFont typeface="+mj-lt"/>
                <a:buAutoNum type="arabicPeriod" startAt="26"/>
                <a:defRPr/>
              </a:pPr>
              <a:r>
                <a:rPr lang="en-US" sz="1000" kern="0" dirty="0">
                  <a:solidFill>
                    <a:srgbClr val="000099"/>
                  </a:solidFill>
                  <a:latin typeface="+mn-lt"/>
                </a:rPr>
                <a:t>Extremes Events </a:t>
              </a:r>
            </a:p>
          </p:txBody>
        </p:sp>
        <p:sp>
          <p:nvSpPr>
            <p:cNvPr id="14" name="TextBox 13"/>
            <p:cNvSpPr txBox="1"/>
            <p:nvPr/>
          </p:nvSpPr>
          <p:spPr>
            <a:xfrm>
              <a:off x="5867657" y="3680942"/>
              <a:ext cx="2202057" cy="400050"/>
            </a:xfrm>
            <a:prstGeom prst="rect">
              <a:avLst/>
            </a:prstGeom>
            <a:noFill/>
          </p:spPr>
          <p:txBody>
            <a:bodyPr>
              <a:spAutoFit/>
            </a:bodyPr>
            <a:lstStyle/>
            <a:p>
              <a:pPr marL="228600" lvl="1" indent="-228600" defTabSz="400050" fontAlgn="auto">
                <a:spcBef>
                  <a:spcPts val="0"/>
                </a:spcBef>
                <a:spcAft>
                  <a:spcPts val="0"/>
                </a:spcAft>
                <a:buFont typeface="+mj-lt"/>
                <a:buAutoNum type="arabicPeriod" startAt="29"/>
                <a:defRPr/>
              </a:pPr>
              <a:r>
                <a:rPr lang="en-US" sz="1000" kern="0" dirty="0">
                  <a:solidFill>
                    <a:srgbClr val="000099"/>
                  </a:solidFill>
                  <a:latin typeface="+mn-lt"/>
                </a:rPr>
                <a:t>Land Use / Land Cover</a:t>
              </a:r>
            </a:p>
            <a:p>
              <a:pPr marL="228600" lvl="1" indent="-228600" defTabSz="400050" fontAlgn="auto">
                <a:spcBef>
                  <a:spcPts val="0"/>
                </a:spcBef>
                <a:spcAft>
                  <a:spcPts val="0"/>
                </a:spcAft>
                <a:buFont typeface="+mj-lt"/>
                <a:buAutoNum type="arabicPeriod" startAt="29"/>
                <a:defRPr/>
              </a:pPr>
              <a:r>
                <a:rPr lang="en-US" sz="1000" kern="0" dirty="0">
                  <a:solidFill>
                    <a:srgbClr val="000099"/>
                  </a:solidFill>
                  <a:latin typeface="+mn-lt"/>
                </a:rPr>
                <a:t>Land Degradation</a:t>
              </a:r>
            </a:p>
          </p:txBody>
        </p:sp>
        <p:sp>
          <p:nvSpPr>
            <p:cNvPr id="15" name="TextBox 14"/>
            <p:cNvSpPr txBox="1"/>
            <p:nvPr/>
          </p:nvSpPr>
          <p:spPr>
            <a:xfrm>
              <a:off x="5875596" y="4615980"/>
              <a:ext cx="1862301" cy="246062"/>
            </a:xfrm>
            <a:prstGeom prst="rect">
              <a:avLst/>
            </a:prstGeom>
            <a:noFill/>
          </p:spPr>
          <p:txBody>
            <a:bodyPr>
              <a:spAutoFit/>
            </a:bodyPr>
            <a:lstStyle/>
            <a:p>
              <a:pPr marL="228600" indent="-228600" fontAlgn="auto">
                <a:spcBef>
                  <a:spcPts val="0"/>
                </a:spcBef>
                <a:spcAft>
                  <a:spcPts val="0"/>
                </a:spcAft>
                <a:buFont typeface="+mj-lt"/>
                <a:buAutoNum type="arabicPeriod" startAt="33"/>
                <a:defRPr/>
              </a:pPr>
              <a:r>
                <a:rPr lang="en-US" sz="1000" kern="0" dirty="0">
                  <a:solidFill>
                    <a:srgbClr val="000099"/>
                  </a:solidFill>
                  <a:latin typeface="+mn-lt"/>
                </a:rPr>
                <a:t>Water Tourism </a:t>
              </a:r>
            </a:p>
          </p:txBody>
        </p:sp>
        <p:sp>
          <p:nvSpPr>
            <p:cNvPr id="16" name="TextBox 15"/>
            <p:cNvSpPr txBox="1"/>
            <p:nvPr/>
          </p:nvSpPr>
          <p:spPr>
            <a:xfrm>
              <a:off x="5872421" y="5498630"/>
              <a:ext cx="2200469" cy="400050"/>
            </a:xfrm>
            <a:prstGeom prst="rect">
              <a:avLst/>
            </a:prstGeom>
            <a:noFill/>
          </p:spPr>
          <p:txBody>
            <a:bodyPr>
              <a:spAutoFit/>
            </a:bodyPr>
            <a:lstStyle/>
            <a:p>
              <a:pPr marL="228600" indent="-228600" fontAlgn="auto">
                <a:spcBef>
                  <a:spcPts val="0"/>
                </a:spcBef>
                <a:spcAft>
                  <a:spcPts val="0"/>
                </a:spcAft>
                <a:buFont typeface="+mj-lt"/>
                <a:buAutoNum type="arabicPeriod" startAt="34"/>
                <a:defRPr/>
              </a:pPr>
              <a:r>
                <a:rPr lang="en-US" sz="1000" kern="0" dirty="0">
                  <a:solidFill>
                    <a:srgbClr val="000099"/>
                  </a:solidFill>
                  <a:latin typeface="+mn-lt"/>
                </a:rPr>
                <a:t>Rural</a:t>
              </a:r>
            </a:p>
            <a:p>
              <a:pPr marL="228600" indent="-228600" fontAlgn="auto">
                <a:spcBef>
                  <a:spcPts val="0"/>
                </a:spcBef>
                <a:spcAft>
                  <a:spcPts val="0"/>
                </a:spcAft>
                <a:buFont typeface="+mj-lt"/>
                <a:buAutoNum type="arabicPeriod" startAt="34"/>
                <a:defRPr/>
              </a:pPr>
              <a:r>
                <a:rPr lang="en-US" sz="1000" kern="0" dirty="0">
                  <a:solidFill>
                    <a:srgbClr val="000099"/>
                  </a:solidFill>
                  <a:latin typeface="+mn-lt"/>
                </a:rPr>
                <a:t>Urban</a:t>
              </a:r>
            </a:p>
          </p:txBody>
        </p:sp>
        <p:sp>
          <p:nvSpPr>
            <p:cNvPr id="17" name="TextBox 16"/>
            <p:cNvSpPr txBox="1"/>
            <p:nvPr/>
          </p:nvSpPr>
          <p:spPr>
            <a:xfrm>
              <a:off x="1358760" y="994891"/>
              <a:ext cx="1989313" cy="393700"/>
            </a:xfrm>
            <a:prstGeom prst="rect">
              <a:avLst/>
            </a:prstGeom>
            <a:noFill/>
          </p:spPr>
          <p:txBody>
            <a:bodyPr>
              <a:spAutoFit/>
            </a:bodyPr>
            <a:lstStyle/>
            <a:p>
              <a:pPr marL="228600" lvl="1" indent="-228600" defTabSz="355600" fontAlgn="auto">
                <a:lnSpc>
                  <a:spcPct val="90000"/>
                </a:lnSpc>
                <a:spcBef>
                  <a:spcPts val="0"/>
                </a:spcBef>
                <a:spcAft>
                  <a:spcPct val="15000"/>
                </a:spcAft>
                <a:buFont typeface="+mj-lt"/>
                <a:buAutoNum type="arabicPeriod"/>
                <a:defRPr/>
              </a:pPr>
              <a:r>
                <a:rPr lang="en-US" sz="1000" kern="0" dirty="0">
                  <a:solidFill>
                    <a:srgbClr val="000099"/>
                  </a:solidFill>
                  <a:latin typeface="+mn-lt"/>
                </a:rPr>
                <a:t>Administrative </a:t>
              </a:r>
            </a:p>
            <a:p>
              <a:pPr marL="228600" lvl="1" indent="-228600" defTabSz="355600" fontAlgn="auto">
                <a:lnSpc>
                  <a:spcPct val="90000"/>
                </a:lnSpc>
                <a:spcBef>
                  <a:spcPts val="0"/>
                </a:spcBef>
                <a:spcAft>
                  <a:spcPct val="15000"/>
                </a:spcAft>
                <a:buFont typeface="+mj-lt"/>
                <a:buAutoNum type="arabicPeriod"/>
                <a:defRPr/>
              </a:pPr>
              <a:r>
                <a:rPr lang="en-US" sz="1000" kern="0" dirty="0">
                  <a:solidFill>
                    <a:srgbClr val="000099"/>
                  </a:solidFill>
                  <a:latin typeface="+mn-lt"/>
                </a:rPr>
                <a:t>Region</a:t>
              </a:r>
            </a:p>
          </p:txBody>
        </p:sp>
        <p:sp>
          <p:nvSpPr>
            <p:cNvPr id="18" name="TextBox 17"/>
            <p:cNvSpPr txBox="1"/>
            <p:nvPr/>
          </p:nvSpPr>
          <p:spPr>
            <a:xfrm>
              <a:off x="1133316" y="771054"/>
              <a:ext cx="2392574" cy="277812"/>
            </a:xfrm>
            <a:prstGeom prst="rect">
              <a:avLst/>
            </a:prstGeom>
            <a:noFill/>
          </p:spPr>
          <p:txBody>
            <a:bodyPr>
              <a:spAutoFit/>
            </a:bodyPr>
            <a:lstStyle/>
            <a:p>
              <a:pPr fontAlgn="auto">
                <a:spcBef>
                  <a:spcPts val="0"/>
                </a:spcBef>
                <a:spcAft>
                  <a:spcPts val="0"/>
                </a:spcAft>
                <a:defRPr/>
              </a:pPr>
              <a:r>
                <a:rPr lang="en-US" sz="1200" b="1" kern="0" dirty="0">
                  <a:solidFill>
                    <a:srgbClr val="000099"/>
                  </a:solidFill>
                  <a:latin typeface="+mn-lt"/>
                </a:rPr>
                <a:t>1. Base Data Info Systems</a:t>
              </a:r>
            </a:p>
          </p:txBody>
        </p:sp>
        <p:sp>
          <p:nvSpPr>
            <p:cNvPr id="19" name="TextBox 18"/>
            <p:cNvSpPr txBox="1"/>
            <p:nvPr/>
          </p:nvSpPr>
          <p:spPr>
            <a:xfrm>
              <a:off x="2700317" y="1002829"/>
              <a:ext cx="1608279" cy="569912"/>
            </a:xfrm>
            <a:prstGeom prst="rect">
              <a:avLst/>
            </a:prstGeom>
            <a:noFill/>
          </p:spPr>
          <p:txBody>
            <a:bodyPr>
              <a:spAutoFit/>
            </a:bodyPr>
            <a:lstStyle/>
            <a:p>
              <a:pPr marL="228600" lvl="1" indent="-228600" defTabSz="355600" fontAlgn="auto">
                <a:lnSpc>
                  <a:spcPct val="90000"/>
                </a:lnSpc>
                <a:spcBef>
                  <a:spcPts val="0"/>
                </a:spcBef>
                <a:spcAft>
                  <a:spcPct val="15000"/>
                </a:spcAft>
                <a:buFont typeface="+mj-lt"/>
                <a:buAutoNum type="arabicPeriod" startAt="3"/>
                <a:defRPr/>
              </a:pPr>
              <a:r>
                <a:rPr lang="en-US" sz="1000" kern="0" dirty="0">
                  <a:solidFill>
                    <a:srgbClr val="000099"/>
                  </a:solidFill>
                  <a:latin typeface="+mn-lt"/>
                </a:rPr>
                <a:t>Infrastructure</a:t>
              </a:r>
            </a:p>
            <a:p>
              <a:pPr marL="228600" lvl="1" indent="-228600" defTabSz="355600" fontAlgn="auto">
                <a:lnSpc>
                  <a:spcPct val="90000"/>
                </a:lnSpc>
                <a:spcBef>
                  <a:spcPts val="0"/>
                </a:spcBef>
                <a:spcAft>
                  <a:spcPct val="15000"/>
                </a:spcAft>
                <a:buFont typeface="+mj-lt"/>
                <a:buAutoNum type="arabicPeriod" startAt="3"/>
                <a:defRPr/>
              </a:pPr>
              <a:r>
                <a:rPr lang="en-US" sz="1000" kern="0" dirty="0">
                  <a:solidFill>
                    <a:srgbClr val="000099"/>
                  </a:solidFill>
                  <a:latin typeface="+mn-lt"/>
                </a:rPr>
                <a:t>Terrain</a:t>
              </a:r>
            </a:p>
            <a:p>
              <a:pPr fontAlgn="auto">
                <a:spcBef>
                  <a:spcPts val="0"/>
                </a:spcBef>
                <a:spcAft>
                  <a:spcPts val="0"/>
                </a:spcAft>
                <a:defRPr/>
              </a:pPr>
              <a:endParaRPr lang="en-US" sz="1000" kern="0" dirty="0">
                <a:solidFill>
                  <a:srgbClr val="000099"/>
                </a:solidFill>
                <a:latin typeface="+mn-lt"/>
              </a:endParaRPr>
            </a:p>
          </p:txBody>
        </p:sp>
        <p:sp>
          <p:nvSpPr>
            <p:cNvPr id="20" name="TextBox 19"/>
            <p:cNvSpPr txBox="1"/>
            <p:nvPr/>
          </p:nvSpPr>
          <p:spPr>
            <a:xfrm>
              <a:off x="5675553" y="775816"/>
              <a:ext cx="3095898" cy="276225"/>
            </a:xfrm>
            <a:prstGeom prst="rect">
              <a:avLst/>
            </a:prstGeom>
            <a:noFill/>
          </p:spPr>
          <p:txBody>
            <a:bodyPr>
              <a:spAutoFit/>
            </a:bodyPr>
            <a:lstStyle/>
            <a:p>
              <a:pPr fontAlgn="auto">
                <a:spcBef>
                  <a:spcPts val="0"/>
                </a:spcBef>
                <a:spcAft>
                  <a:spcPts val="0"/>
                </a:spcAft>
                <a:defRPr/>
              </a:pPr>
              <a:r>
                <a:rPr lang="en-US" sz="1200" b="1" kern="0" dirty="0">
                  <a:solidFill>
                    <a:srgbClr val="000099"/>
                  </a:solidFill>
                  <a:latin typeface="+mn-lt"/>
                </a:rPr>
                <a:t>7. Inland Navigation Waterways Info Systems</a:t>
              </a:r>
              <a:endParaRPr lang="en-US" sz="1400" b="1" kern="0" dirty="0">
                <a:solidFill>
                  <a:srgbClr val="000099"/>
                </a:solidFill>
                <a:latin typeface="+mn-lt"/>
              </a:endParaRPr>
            </a:p>
          </p:txBody>
        </p:sp>
        <p:sp>
          <p:nvSpPr>
            <p:cNvPr id="21" name="TextBox 20"/>
            <p:cNvSpPr txBox="1"/>
            <p:nvPr/>
          </p:nvSpPr>
          <p:spPr>
            <a:xfrm>
              <a:off x="5731120" y="1712441"/>
              <a:ext cx="3095898" cy="276225"/>
            </a:xfrm>
            <a:prstGeom prst="rect">
              <a:avLst/>
            </a:prstGeom>
            <a:noFill/>
          </p:spPr>
          <p:txBody>
            <a:bodyPr>
              <a:spAutoFit/>
            </a:bodyPr>
            <a:lstStyle/>
            <a:p>
              <a:pPr fontAlgn="auto">
                <a:spcBef>
                  <a:spcPts val="0"/>
                </a:spcBef>
                <a:spcAft>
                  <a:spcPts val="0"/>
                </a:spcAft>
                <a:defRPr/>
              </a:pPr>
              <a:r>
                <a:rPr lang="en-US" sz="1200" b="1" kern="0" dirty="0">
                  <a:solidFill>
                    <a:srgbClr val="000099"/>
                  </a:solidFill>
                  <a:latin typeface="+mn-lt"/>
                </a:rPr>
                <a:t>8. Inter - Basin Transfer Links Info Systems</a:t>
              </a:r>
            </a:p>
          </p:txBody>
        </p:sp>
        <p:sp>
          <p:nvSpPr>
            <p:cNvPr id="22" name="TextBox 21"/>
            <p:cNvSpPr txBox="1"/>
            <p:nvPr/>
          </p:nvSpPr>
          <p:spPr>
            <a:xfrm>
              <a:off x="5627924" y="2558579"/>
              <a:ext cx="3095898" cy="277812"/>
            </a:xfrm>
            <a:prstGeom prst="rect">
              <a:avLst/>
            </a:prstGeom>
            <a:noFill/>
          </p:spPr>
          <p:txBody>
            <a:bodyPr>
              <a:spAutoFit/>
            </a:bodyPr>
            <a:lstStyle/>
            <a:p>
              <a:pPr fontAlgn="auto">
                <a:spcBef>
                  <a:spcPts val="0"/>
                </a:spcBef>
                <a:spcAft>
                  <a:spcPts val="0"/>
                </a:spcAft>
                <a:defRPr/>
              </a:pPr>
              <a:r>
                <a:rPr lang="en-US" sz="1200" b="1" kern="0" dirty="0">
                  <a:solidFill>
                    <a:srgbClr val="000099"/>
                  </a:solidFill>
                  <a:latin typeface="+mn-lt"/>
                </a:rPr>
                <a:t> 9</a:t>
              </a:r>
              <a:r>
                <a:rPr lang="en-US" sz="1200" kern="0" dirty="0">
                  <a:solidFill>
                    <a:prstClr val="black"/>
                  </a:solidFill>
                  <a:latin typeface="+mn-lt"/>
                </a:rPr>
                <a:t>. </a:t>
              </a:r>
              <a:r>
                <a:rPr lang="en-US" sz="1200" b="1" kern="0" dirty="0">
                  <a:solidFill>
                    <a:srgbClr val="000099"/>
                  </a:solidFill>
                  <a:latin typeface="+mn-lt"/>
                </a:rPr>
                <a:t>Hydro - Met Extremes</a:t>
              </a:r>
            </a:p>
          </p:txBody>
        </p:sp>
        <p:sp>
          <p:nvSpPr>
            <p:cNvPr id="23" name="TextBox 22"/>
            <p:cNvSpPr txBox="1"/>
            <p:nvPr/>
          </p:nvSpPr>
          <p:spPr>
            <a:xfrm>
              <a:off x="5626336" y="3444405"/>
              <a:ext cx="3095898" cy="277812"/>
            </a:xfrm>
            <a:prstGeom prst="rect">
              <a:avLst/>
            </a:prstGeom>
            <a:noFill/>
          </p:spPr>
          <p:txBody>
            <a:bodyPr>
              <a:spAutoFit/>
            </a:bodyPr>
            <a:lstStyle/>
            <a:p>
              <a:pPr fontAlgn="auto">
                <a:spcBef>
                  <a:spcPts val="0"/>
                </a:spcBef>
                <a:spcAft>
                  <a:spcPts val="0"/>
                </a:spcAft>
                <a:defRPr/>
              </a:pPr>
              <a:r>
                <a:rPr lang="en-US" sz="1200" kern="0" dirty="0">
                  <a:solidFill>
                    <a:prstClr val="black"/>
                  </a:solidFill>
                  <a:latin typeface="+mn-lt"/>
                </a:rPr>
                <a:t> </a:t>
              </a:r>
              <a:r>
                <a:rPr lang="en-US" sz="1200" b="1" kern="0" dirty="0">
                  <a:solidFill>
                    <a:srgbClr val="000099"/>
                  </a:solidFill>
                  <a:latin typeface="+mn-lt"/>
                </a:rPr>
                <a:t>10. Land Resources Info Systems</a:t>
              </a:r>
            </a:p>
          </p:txBody>
        </p:sp>
        <p:sp>
          <p:nvSpPr>
            <p:cNvPr id="24" name="TextBox 23"/>
            <p:cNvSpPr txBox="1"/>
            <p:nvPr/>
          </p:nvSpPr>
          <p:spPr>
            <a:xfrm>
              <a:off x="5666028" y="4369917"/>
              <a:ext cx="3097485" cy="277813"/>
            </a:xfrm>
            <a:prstGeom prst="rect">
              <a:avLst/>
            </a:prstGeom>
            <a:noFill/>
          </p:spPr>
          <p:txBody>
            <a:bodyPr>
              <a:spAutoFit/>
            </a:bodyPr>
            <a:lstStyle/>
            <a:p>
              <a:pPr fontAlgn="auto">
                <a:spcBef>
                  <a:spcPts val="0"/>
                </a:spcBef>
                <a:spcAft>
                  <a:spcPts val="0"/>
                </a:spcAft>
                <a:defRPr/>
              </a:pPr>
              <a:r>
                <a:rPr lang="en-US" sz="1200" b="1" kern="0" dirty="0">
                  <a:solidFill>
                    <a:srgbClr val="000099"/>
                  </a:solidFill>
                  <a:latin typeface="+mn-lt"/>
                </a:rPr>
                <a:t>11. Water Tourism Info Systems</a:t>
              </a:r>
            </a:p>
          </p:txBody>
        </p:sp>
        <p:sp>
          <p:nvSpPr>
            <p:cNvPr id="25" name="TextBox 24"/>
            <p:cNvSpPr txBox="1"/>
            <p:nvPr/>
          </p:nvSpPr>
          <p:spPr>
            <a:xfrm>
              <a:off x="5627924" y="5249392"/>
              <a:ext cx="3095898" cy="277813"/>
            </a:xfrm>
            <a:prstGeom prst="rect">
              <a:avLst/>
            </a:prstGeom>
            <a:noFill/>
          </p:spPr>
          <p:txBody>
            <a:bodyPr>
              <a:spAutoFit/>
            </a:bodyPr>
            <a:lstStyle/>
            <a:p>
              <a:pPr fontAlgn="auto">
                <a:spcBef>
                  <a:spcPts val="0"/>
                </a:spcBef>
                <a:spcAft>
                  <a:spcPts val="0"/>
                </a:spcAft>
                <a:defRPr/>
              </a:pPr>
              <a:r>
                <a:rPr lang="en-US" sz="1200" b="1" kern="0" dirty="0">
                  <a:solidFill>
                    <a:srgbClr val="000099"/>
                  </a:solidFill>
                  <a:latin typeface="+mn-lt"/>
                </a:rPr>
                <a:t> 12. Socio Economic Info Systems</a:t>
              </a:r>
            </a:p>
          </p:txBody>
        </p:sp>
        <p:sp>
          <p:nvSpPr>
            <p:cNvPr id="26" name="TextBox 25"/>
            <p:cNvSpPr txBox="1"/>
            <p:nvPr/>
          </p:nvSpPr>
          <p:spPr>
            <a:xfrm>
              <a:off x="1133316" y="1621954"/>
              <a:ext cx="2392574" cy="277812"/>
            </a:xfrm>
            <a:prstGeom prst="rect">
              <a:avLst/>
            </a:prstGeom>
            <a:noFill/>
          </p:spPr>
          <p:txBody>
            <a:bodyPr>
              <a:spAutoFit/>
            </a:bodyPr>
            <a:lstStyle/>
            <a:p>
              <a:pPr fontAlgn="auto">
                <a:spcBef>
                  <a:spcPts val="0"/>
                </a:spcBef>
                <a:spcAft>
                  <a:spcPts val="0"/>
                </a:spcAft>
                <a:defRPr/>
              </a:pPr>
              <a:r>
                <a:rPr lang="en-US" sz="1200" b="1" kern="0" dirty="0">
                  <a:solidFill>
                    <a:srgbClr val="000099"/>
                  </a:solidFill>
                  <a:latin typeface="+mn-lt"/>
                </a:rPr>
                <a:t>2. Surface Water Info Systems</a:t>
              </a:r>
              <a:endParaRPr lang="en-IN" sz="1200" kern="0" dirty="0">
                <a:solidFill>
                  <a:prstClr val="black"/>
                </a:solidFill>
                <a:latin typeface="+mn-lt"/>
              </a:endParaRPr>
            </a:p>
          </p:txBody>
        </p:sp>
        <p:sp>
          <p:nvSpPr>
            <p:cNvPr id="27" name="TextBox 26"/>
            <p:cNvSpPr txBox="1"/>
            <p:nvPr/>
          </p:nvSpPr>
          <p:spPr>
            <a:xfrm>
              <a:off x="1126965" y="2745904"/>
              <a:ext cx="3084785" cy="276225"/>
            </a:xfrm>
            <a:prstGeom prst="rect">
              <a:avLst/>
            </a:prstGeom>
            <a:noFill/>
          </p:spPr>
          <p:txBody>
            <a:bodyPr>
              <a:spAutoFit/>
            </a:bodyPr>
            <a:lstStyle/>
            <a:p>
              <a:pPr fontAlgn="auto">
                <a:spcBef>
                  <a:spcPts val="0"/>
                </a:spcBef>
                <a:spcAft>
                  <a:spcPts val="0"/>
                </a:spcAft>
                <a:defRPr/>
              </a:pPr>
              <a:r>
                <a:rPr lang="en-US" sz="1200" kern="0" dirty="0">
                  <a:solidFill>
                    <a:prstClr val="black"/>
                  </a:solidFill>
                  <a:latin typeface="+mn-lt"/>
                </a:rPr>
                <a:t> </a:t>
              </a:r>
              <a:r>
                <a:rPr lang="en-US" sz="1200" b="1" kern="0" dirty="0">
                  <a:solidFill>
                    <a:srgbClr val="000099"/>
                  </a:solidFill>
                  <a:latin typeface="+mn-lt"/>
                </a:rPr>
                <a:t>3</a:t>
              </a:r>
              <a:r>
                <a:rPr lang="en-US" sz="1200" kern="0" dirty="0">
                  <a:solidFill>
                    <a:prstClr val="black"/>
                  </a:solidFill>
                  <a:latin typeface="+mn-lt"/>
                </a:rPr>
                <a:t>. </a:t>
              </a:r>
              <a:r>
                <a:rPr lang="en-US" sz="1200" b="1" kern="0" dirty="0">
                  <a:solidFill>
                    <a:srgbClr val="000099"/>
                  </a:solidFill>
                  <a:latin typeface="+mn-lt"/>
                </a:rPr>
                <a:t>Ground Water Info Systems</a:t>
              </a:r>
            </a:p>
          </p:txBody>
        </p:sp>
        <p:sp>
          <p:nvSpPr>
            <p:cNvPr id="28" name="TextBox 27"/>
            <p:cNvSpPr txBox="1"/>
            <p:nvPr/>
          </p:nvSpPr>
          <p:spPr>
            <a:xfrm>
              <a:off x="1126965" y="3625380"/>
              <a:ext cx="2392574" cy="277812"/>
            </a:xfrm>
            <a:prstGeom prst="rect">
              <a:avLst/>
            </a:prstGeom>
            <a:noFill/>
          </p:spPr>
          <p:txBody>
            <a:bodyPr>
              <a:spAutoFit/>
            </a:bodyPr>
            <a:lstStyle/>
            <a:p>
              <a:pPr fontAlgn="auto">
                <a:spcBef>
                  <a:spcPts val="0"/>
                </a:spcBef>
                <a:spcAft>
                  <a:spcPts val="0"/>
                </a:spcAft>
                <a:defRPr/>
              </a:pPr>
              <a:r>
                <a:rPr lang="en-US" sz="1200" b="1" kern="0" dirty="0">
                  <a:solidFill>
                    <a:prstClr val="black"/>
                  </a:solidFill>
                  <a:latin typeface="+mn-lt"/>
                </a:rPr>
                <a:t> </a:t>
              </a:r>
              <a:r>
                <a:rPr lang="en-US" sz="1200" b="1" kern="0" dirty="0">
                  <a:solidFill>
                    <a:srgbClr val="000099"/>
                  </a:solidFill>
                  <a:latin typeface="+mn-lt"/>
                </a:rPr>
                <a:t>4</a:t>
              </a:r>
              <a:r>
                <a:rPr lang="en-US" sz="1200" b="1" kern="0" dirty="0">
                  <a:solidFill>
                    <a:prstClr val="black"/>
                  </a:solidFill>
                  <a:latin typeface="+mn-lt"/>
                </a:rPr>
                <a:t>. </a:t>
              </a:r>
              <a:r>
                <a:rPr lang="en-US" sz="1200" b="1" kern="0" dirty="0">
                  <a:solidFill>
                    <a:srgbClr val="000099"/>
                  </a:solidFill>
                  <a:latin typeface="+mn-lt"/>
                </a:rPr>
                <a:t>Hydro - Met Info Systems</a:t>
              </a:r>
            </a:p>
          </p:txBody>
        </p:sp>
        <p:sp>
          <p:nvSpPr>
            <p:cNvPr id="29" name="TextBox 28"/>
            <p:cNvSpPr txBox="1"/>
            <p:nvPr/>
          </p:nvSpPr>
          <p:spPr>
            <a:xfrm>
              <a:off x="1133316" y="4482630"/>
              <a:ext cx="2392574" cy="276225"/>
            </a:xfrm>
            <a:prstGeom prst="rect">
              <a:avLst/>
            </a:prstGeom>
            <a:noFill/>
          </p:spPr>
          <p:txBody>
            <a:bodyPr>
              <a:spAutoFit/>
            </a:bodyPr>
            <a:lstStyle/>
            <a:p>
              <a:pPr fontAlgn="auto">
                <a:spcBef>
                  <a:spcPts val="0"/>
                </a:spcBef>
                <a:spcAft>
                  <a:spcPts val="0"/>
                </a:spcAft>
                <a:defRPr/>
              </a:pPr>
              <a:r>
                <a:rPr lang="en-US" sz="1200" kern="0" dirty="0">
                  <a:solidFill>
                    <a:prstClr val="black"/>
                  </a:solidFill>
                  <a:latin typeface="+mn-lt"/>
                </a:rPr>
                <a:t> </a:t>
              </a:r>
              <a:r>
                <a:rPr lang="en-US" sz="1200" b="1" kern="0" dirty="0">
                  <a:solidFill>
                    <a:srgbClr val="000099"/>
                  </a:solidFill>
                  <a:latin typeface="+mn-lt"/>
                </a:rPr>
                <a:t>5</a:t>
              </a:r>
              <a:r>
                <a:rPr lang="en-US" sz="1200" kern="0" dirty="0">
                  <a:solidFill>
                    <a:prstClr val="black"/>
                  </a:solidFill>
                  <a:latin typeface="+mn-lt"/>
                </a:rPr>
                <a:t>. </a:t>
              </a:r>
              <a:r>
                <a:rPr lang="en-US" sz="1200" b="1" kern="0" dirty="0">
                  <a:solidFill>
                    <a:srgbClr val="000099"/>
                  </a:solidFill>
                  <a:latin typeface="+mn-lt"/>
                </a:rPr>
                <a:t>Water Quality Info Systems</a:t>
              </a:r>
            </a:p>
          </p:txBody>
        </p:sp>
        <p:sp>
          <p:nvSpPr>
            <p:cNvPr id="30" name="TextBox 29"/>
            <p:cNvSpPr txBox="1"/>
            <p:nvPr/>
          </p:nvSpPr>
          <p:spPr>
            <a:xfrm>
              <a:off x="1115852" y="5336705"/>
              <a:ext cx="3311817" cy="277812"/>
            </a:xfrm>
            <a:prstGeom prst="rect">
              <a:avLst/>
            </a:prstGeom>
            <a:noFill/>
          </p:spPr>
          <p:txBody>
            <a:bodyPr>
              <a:spAutoFit/>
            </a:bodyPr>
            <a:lstStyle/>
            <a:p>
              <a:pPr fontAlgn="auto">
                <a:spcBef>
                  <a:spcPts val="0"/>
                </a:spcBef>
                <a:spcAft>
                  <a:spcPts val="0"/>
                </a:spcAft>
                <a:defRPr/>
              </a:pPr>
              <a:r>
                <a:rPr lang="en-US" sz="1200" b="1" kern="0" dirty="0">
                  <a:solidFill>
                    <a:srgbClr val="000099"/>
                  </a:solidFill>
                  <a:latin typeface="+mn-lt"/>
                </a:rPr>
                <a:t> 6</a:t>
              </a:r>
              <a:r>
                <a:rPr lang="en-US" sz="1200" kern="0" dirty="0">
                  <a:solidFill>
                    <a:prstClr val="black"/>
                  </a:solidFill>
                  <a:latin typeface="+mn-lt"/>
                </a:rPr>
                <a:t>. </a:t>
              </a:r>
              <a:r>
                <a:rPr lang="en-US" sz="1200" b="1" kern="0" dirty="0">
                  <a:solidFill>
                    <a:srgbClr val="000099"/>
                  </a:solidFill>
                  <a:latin typeface="+mn-lt"/>
                </a:rPr>
                <a:t>Snow Cover / Glacier Info Systems</a:t>
              </a:r>
            </a:p>
          </p:txBody>
        </p:sp>
        <p:sp>
          <p:nvSpPr>
            <p:cNvPr id="31" name="TextBox 30"/>
            <p:cNvSpPr txBox="1"/>
            <p:nvPr/>
          </p:nvSpPr>
          <p:spPr>
            <a:xfrm>
              <a:off x="2747946" y="3831755"/>
              <a:ext cx="1463804" cy="676275"/>
            </a:xfrm>
            <a:prstGeom prst="rect">
              <a:avLst/>
            </a:prstGeom>
            <a:noFill/>
          </p:spPr>
          <p:txBody>
            <a:bodyPr>
              <a:spAutoFit/>
            </a:bodyPr>
            <a:lstStyle/>
            <a:p>
              <a:pPr marL="228600" indent="-228600" fontAlgn="auto">
                <a:spcBef>
                  <a:spcPts val="0"/>
                </a:spcBef>
                <a:spcAft>
                  <a:spcPts val="0"/>
                </a:spcAft>
                <a:buFont typeface="+mj-lt"/>
                <a:buAutoNum type="arabicPeriod" startAt="19"/>
                <a:defRPr/>
              </a:pPr>
              <a:r>
                <a:rPr lang="en-US" sz="1000" kern="0" dirty="0">
                  <a:solidFill>
                    <a:srgbClr val="000099"/>
                  </a:solidFill>
                  <a:latin typeface="+mn-lt"/>
                </a:rPr>
                <a:t>Hydro - Observation </a:t>
              </a:r>
            </a:p>
            <a:p>
              <a:pPr marL="228600" indent="-228600" fontAlgn="auto">
                <a:spcBef>
                  <a:spcPts val="0"/>
                </a:spcBef>
                <a:spcAft>
                  <a:spcPts val="0"/>
                </a:spcAft>
                <a:buFont typeface="+mj-lt"/>
                <a:buAutoNum type="arabicPeriod" startAt="19"/>
                <a:defRPr/>
              </a:pPr>
              <a:r>
                <a:rPr lang="en-US" sz="1000" kern="0" dirty="0">
                  <a:solidFill>
                    <a:srgbClr val="000099"/>
                  </a:solidFill>
                  <a:latin typeface="+mn-lt"/>
                </a:rPr>
                <a:t>Flood Forecasting</a:t>
              </a:r>
            </a:p>
            <a:p>
              <a:pPr fontAlgn="auto">
                <a:spcBef>
                  <a:spcPts val="0"/>
                </a:spcBef>
                <a:spcAft>
                  <a:spcPts val="0"/>
                </a:spcAft>
                <a:defRPr/>
              </a:pPr>
              <a:endParaRPr lang="en-IN" sz="1800" kern="0" dirty="0">
                <a:solidFill>
                  <a:prstClr val="black"/>
                </a:solidFill>
                <a:latin typeface="+mn-lt"/>
              </a:endParaRPr>
            </a:p>
          </p:txBody>
        </p:sp>
        <p:sp>
          <p:nvSpPr>
            <p:cNvPr id="32" name="TextBox 31"/>
            <p:cNvSpPr txBox="1"/>
            <p:nvPr/>
          </p:nvSpPr>
          <p:spPr>
            <a:xfrm>
              <a:off x="7483875" y="3682530"/>
              <a:ext cx="1481268" cy="400050"/>
            </a:xfrm>
            <a:prstGeom prst="rect">
              <a:avLst/>
            </a:prstGeom>
            <a:noFill/>
          </p:spPr>
          <p:txBody>
            <a:bodyPr>
              <a:spAutoFit/>
            </a:bodyPr>
            <a:lstStyle/>
            <a:p>
              <a:pPr marL="228600" lvl="1" indent="-228600" defTabSz="400050" fontAlgn="auto">
                <a:spcBef>
                  <a:spcPts val="0"/>
                </a:spcBef>
                <a:spcAft>
                  <a:spcPts val="0"/>
                </a:spcAft>
                <a:buFont typeface="+mj-lt"/>
                <a:buAutoNum type="arabicPeriod" startAt="31"/>
                <a:defRPr/>
              </a:pPr>
              <a:r>
                <a:rPr lang="en-US" sz="1000" kern="0" dirty="0">
                  <a:solidFill>
                    <a:srgbClr val="000099"/>
                  </a:solidFill>
                  <a:latin typeface="+mn-lt"/>
                </a:rPr>
                <a:t>Wasteland</a:t>
              </a:r>
            </a:p>
            <a:p>
              <a:pPr marL="228600" lvl="1" indent="-228600" defTabSz="400050" fontAlgn="auto">
                <a:spcBef>
                  <a:spcPts val="0"/>
                </a:spcBef>
                <a:spcAft>
                  <a:spcPts val="0"/>
                </a:spcAft>
                <a:buFont typeface="+mj-lt"/>
                <a:buAutoNum type="arabicPeriod" startAt="31"/>
                <a:defRPr/>
              </a:pPr>
              <a:r>
                <a:rPr lang="en-US" sz="1000" kern="0" dirty="0">
                  <a:solidFill>
                    <a:srgbClr val="000099"/>
                  </a:solidFill>
                  <a:latin typeface="+mn-lt"/>
                </a:rPr>
                <a:t>Soil</a:t>
              </a:r>
            </a:p>
          </p:txBody>
        </p:sp>
      </p:grpSp>
      <p:sp>
        <p:nvSpPr>
          <p:cNvPr id="35" name="Rectangle 34"/>
          <p:cNvSpPr/>
          <p:nvPr/>
        </p:nvSpPr>
        <p:spPr>
          <a:xfrm>
            <a:off x="0" y="0"/>
            <a:ext cx="9144000" cy="831850"/>
          </a:xfrm>
          <a:prstGeom prst="rect">
            <a:avLst/>
          </a:prstGeom>
          <a:solidFill>
            <a:srgbClr val="800000"/>
          </a:solidFill>
        </p:spPr>
        <p:txBody>
          <a:bodyPr>
            <a:spAutoFit/>
          </a:bodyPr>
          <a:lstStyle/>
          <a:p>
            <a:pPr algn="ctr" fontAlgn="auto">
              <a:spcBef>
                <a:spcPts val="0"/>
              </a:spcBef>
              <a:spcAft>
                <a:spcPts val="0"/>
              </a:spcAft>
              <a:defRPr/>
            </a:pPr>
            <a:r>
              <a:rPr lang="en-US" sz="2400" b="1" dirty="0">
                <a:solidFill>
                  <a:srgbClr val="FFFF00"/>
                </a:solidFill>
                <a:effectLst>
                  <a:outerShdw blurRad="38100" dist="38100" dir="2700000" algn="tl">
                    <a:srgbClr val="000000">
                      <a:alpha val="43137"/>
                    </a:srgbClr>
                  </a:outerShdw>
                </a:effectLst>
                <a:latin typeface="+mn-lt"/>
              </a:rPr>
              <a:t>Main Information System – 12   Sub  System – 35,  </a:t>
            </a:r>
          </a:p>
          <a:p>
            <a:pPr algn="ctr" fontAlgn="auto">
              <a:spcBef>
                <a:spcPts val="0"/>
              </a:spcBef>
              <a:spcAft>
                <a:spcPts val="0"/>
              </a:spcAft>
              <a:defRPr/>
            </a:pPr>
            <a:r>
              <a:rPr lang="en-US" sz="2400" b="1" dirty="0">
                <a:solidFill>
                  <a:srgbClr val="FFFF00"/>
                </a:solidFill>
                <a:effectLst>
                  <a:outerShdw blurRad="38100" dist="38100" dir="2700000" algn="tl">
                    <a:srgbClr val="000000">
                      <a:alpha val="43137"/>
                    </a:srgbClr>
                  </a:outerShdw>
                </a:effectLst>
                <a:latin typeface="+mn-lt"/>
              </a:rPr>
              <a:t>Layers - 108   and Attributes - &gt; 4000</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chor="t"/>
          <a:lstStyle/>
          <a:p>
            <a:pPr eaLnBrk="1" hangingPunct="1"/>
            <a:endParaRPr lang="en-GB" altLang="en-US" smtClean="0"/>
          </a:p>
        </p:txBody>
      </p:sp>
      <p:sp>
        <p:nvSpPr>
          <p:cNvPr id="24579" name="Content Placeholder 2"/>
          <p:cNvSpPr>
            <a:spLocks noGrp="1"/>
          </p:cNvSpPr>
          <p:nvPr>
            <p:ph idx="1"/>
          </p:nvPr>
        </p:nvSpPr>
        <p:spPr/>
        <p:txBody>
          <a:bodyPr/>
          <a:lstStyle/>
          <a:p>
            <a:pPr eaLnBrk="1" hangingPunct="1"/>
            <a:endParaRPr lang="en-GB" altLang="en-US" smtClean="0"/>
          </a:p>
        </p:txBody>
      </p:sp>
      <p:pic>
        <p:nvPicPr>
          <p:cNvPr id="24580"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1139825"/>
            <a:ext cx="9144000" cy="571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Box 3"/>
          <p:cNvSpPr txBox="1">
            <a:spLocks noChangeArrowheads="1"/>
          </p:cNvSpPr>
          <p:nvPr/>
        </p:nvSpPr>
        <p:spPr bwMode="auto">
          <a:xfrm>
            <a:off x="0" y="0"/>
            <a:ext cx="9144000" cy="76993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3600" b="1" dirty="0">
                <a:solidFill>
                  <a:srgbClr val="FFFF00"/>
                </a:solidFill>
                <a:cs typeface="Arial" pitchFamily="34" charset="0"/>
              </a:rPr>
              <a:t>Sub-information</a:t>
            </a:r>
            <a:r>
              <a:rPr lang="en-US" altLang="en-US" sz="4400" b="1" dirty="0" smtClean="0">
                <a:solidFill>
                  <a:srgbClr val="FFFF00"/>
                </a:solidFill>
                <a:latin typeface="+mj-lt"/>
                <a:ea typeface="+mj-ea"/>
                <a:cs typeface="+mj-cs"/>
              </a:rPr>
              <a:t> </a:t>
            </a:r>
            <a:r>
              <a:rPr lang="en-US" altLang="en-US" sz="3600" b="1" dirty="0">
                <a:solidFill>
                  <a:srgbClr val="FFFF00"/>
                </a:solidFill>
                <a:cs typeface="Arial" pitchFamily="34" charset="0"/>
              </a:rPr>
              <a:t>system</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p:txBody>
          <a:bodyPr/>
          <a:lstStyle/>
          <a:p>
            <a:pPr eaLnBrk="1" hangingPunct="1"/>
            <a:endParaRPr lang="en-GB" altLang="en-US" smtClean="0"/>
          </a:p>
        </p:txBody>
      </p:sp>
      <p:pic>
        <p:nvPicPr>
          <p:cNvPr id="25603"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1171575"/>
            <a:ext cx="9144000" cy="571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Box 3"/>
          <p:cNvSpPr txBox="1">
            <a:spLocks noChangeArrowheads="1"/>
          </p:cNvSpPr>
          <p:nvPr/>
        </p:nvSpPr>
        <p:spPr bwMode="auto">
          <a:xfrm>
            <a:off x="0" y="0"/>
            <a:ext cx="9144000" cy="76993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3600" b="1" dirty="0">
                <a:solidFill>
                  <a:srgbClr val="FFFF00"/>
                </a:solidFill>
                <a:cs typeface="Arial" pitchFamily="34" charset="0"/>
              </a:rPr>
              <a:t>Water</a:t>
            </a:r>
            <a:r>
              <a:rPr lang="en-US" altLang="en-US" sz="4400" b="1" dirty="0" smtClean="0">
                <a:solidFill>
                  <a:srgbClr val="FFFF00"/>
                </a:solidFill>
                <a:latin typeface="+mj-lt"/>
                <a:ea typeface="+mj-ea"/>
                <a:cs typeface="+mj-cs"/>
              </a:rPr>
              <a:t> </a:t>
            </a:r>
            <a:r>
              <a:rPr lang="en-US" altLang="en-US" sz="3600" b="1" dirty="0">
                <a:solidFill>
                  <a:srgbClr val="FFFF00"/>
                </a:solidFill>
                <a:cs typeface="Arial" pitchFamily="34" charset="0"/>
              </a:rPr>
              <a:t>resources</a:t>
            </a:r>
            <a:r>
              <a:rPr lang="en-US" altLang="en-US" sz="4400" b="1" dirty="0" smtClean="0">
                <a:solidFill>
                  <a:srgbClr val="FFFF00"/>
                </a:solidFill>
                <a:latin typeface="+mj-lt"/>
                <a:ea typeface="+mj-ea"/>
                <a:cs typeface="+mj-cs"/>
              </a:rPr>
              <a:t> </a:t>
            </a:r>
            <a:r>
              <a:rPr lang="en-US" altLang="en-US" sz="3600" b="1" dirty="0">
                <a:solidFill>
                  <a:srgbClr val="FFFF00"/>
                </a:solidFill>
                <a:cs typeface="Arial" pitchFamily="34" charset="0"/>
              </a:rPr>
              <a:t>Project</a:t>
            </a:r>
            <a:r>
              <a:rPr lang="en-US" altLang="en-US" sz="4400" b="1" dirty="0" smtClean="0">
                <a:solidFill>
                  <a:srgbClr val="FFFF00"/>
                </a:solidFill>
                <a:latin typeface="+mj-lt"/>
                <a:ea typeface="+mj-ea"/>
                <a:cs typeface="+mj-cs"/>
              </a:rPr>
              <a:t> </a:t>
            </a:r>
            <a:r>
              <a:rPr lang="en-US" altLang="en-US" sz="3600" b="1" dirty="0">
                <a:solidFill>
                  <a:srgbClr val="FFFF00"/>
                </a:solidFill>
                <a:cs typeface="Arial" pitchFamily="34" charset="0"/>
              </a:rPr>
              <a:t>Sub-info</a:t>
            </a:r>
          </a:p>
        </p:txBody>
      </p:sp>
      <p:sp>
        <p:nvSpPr>
          <p:cNvPr id="7" name="Text Box 1027"/>
          <p:cNvSpPr txBox="1">
            <a:spLocks noChangeArrowheads="1"/>
          </p:cNvSpPr>
          <p:nvPr/>
        </p:nvSpPr>
        <p:spPr bwMode="auto">
          <a:xfrm>
            <a:off x="6019800" y="4648200"/>
            <a:ext cx="3048000" cy="2062103"/>
          </a:xfrm>
          <a:prstGeom prst="rect">
            <a:avLst/>
          </a:prstGeom>
          <a:solidFill>
            <a:srgbClr val="800000"/>
          </a:solidFill>
          <a:ln>
            <a:noFill/>
          </a:ln>
          <a:effectLst/>
          <a:extLst>
            <a:ext uri="{91240B29-F687-4F45-9708-019B960494DF}">
              <a14:hiddenLine xmlns:a14="http://schemas.microsoft.com/office/drawing/2010/main" xmlns="" w="95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marL="285750" indent="-285750" eaLnBrk="1" hangingPunct="1">
              <a:buFont typeface="Arial" panose="020B0604020202020204" pitchFamily="34" charset="0"/>
              <a:buChar char="•"/>
            </a:pPr>
            <a:r>
              <a:rPr lang="en-US" altLang="en-US" dirty="0">
                <a:solidFill>
                  <a:srgbClr val="FFCC66"/>
                </a:solidFill>
              </a:rPr>
              <a:t>Total major &amp; Medium Irrigation Projects - 1748</a:t>
            </a:r>
          </a:p>
          <a:p>
            <a:pPr marL="285750" indent="-285750" eaLnBrk="1" hangingPunct="1">
              <a:buFont typeface="Arial" panose="020B0604020202020204" pitchFamily="34" charset="0"/>
              <a:buChar char="•"/>
            </a:pPr>
            <a:r>
              <a:rPr lang="en-US" altLang="en-US" dirty="0" smtClean="0">
                <a:solidFill>
                  <a:srgbClr val="FFCC66"/>
                </a:solidFill>
              </a:rPr>
              <a:t>Total </a:t>
            </a:r>
            <a:r>
              <a:rPr lang="en-US" altLang="en-US" dirty="0">
                <a:solidFill>
                  <a:srgbClr val="FFCC66"/>
                </a:solidFill>
              </a:rPr>
              <a:t>Large Dams- 4575</a:t>
            </a:r>
          </a:p>
          <a:p>
            <a:pPr marL="285750" indent="-285750" eaLnBrk="1" hangingPunct="1">
              <a:buFont typeface="Arial" panose="020B0604020202020204" pitchFamily="34" charset="0"/>
              <a:buChar char="•"/>
            </a:pPr>
            <a:r>
              <a:rPr lang="en-US" altLang="en-US" dirty="0" smtClean="0">
                <a:solidFill>
                  <a:srgbClr val="FFCC66"/>
                </a:solidFill>
              </a:rPr>
              <a:t>Number </a:t>
            </a:r>
            <a:r>
              <a:rPr lang="en-US" altLang="en-US" dirty="0">
                <a:solidFill>
                  <a:srgbClr val="FFCC66"/>
                </a:solidFill>
              </a:rPr>
              <a:t>of Barrages - 540</a:t>
            </a:r>
          </a:p>
          <a:p>
            <a:pPr marL="285750" indent="-285750" eaLnBrk="1" hangingPunct="1">
              <a:buFont typeface="Arial" panose="020B0604020202020204" pitchFamily="34" charset="0"/>
              <a:buChar char="•"/>
            </a:pPr>
            <a:r>
              <a:rPr lang="en-US" altLang="en-US" dirty="0" smtClean="0">
                <a:solidFill>
                  <a:srgbClr val="FFCC66"/>
                </a:solidFill>
              </a:rPr>
              <a:t>Number </a:t>
            </a:r>
            <a:r>
              <a:rPr lang="en-US" altLang="en-US" dirty="0">
                <a:solidFill>
                  <a:srgbClr val="FFCC66"/>
                </a:solidFill>
              </a:rPr>
              <a:t>of Lifts - 352</a:t>
            </a:r>
          </a:p>
          <a:p>
            <a:pPr marL="285750" indent="-285750" eaLnBrk="1" hangingPunct="1">
              <a:buFont typeface="Arial" panose="020B0604020202020204" pitchFamily="34" charset="0"/>
              <a:buChar char="•"/>
            </a:pPr>
            <a:r>
              <a:rPr lang="en-US" altLang="en-US" dirty="0" smtClean="0">
                <a:solidFill>
                  <a:srgbClr val="FFCC66"/>
                </a:solidFill>
              </a:rPr>
              <a:t>Canal </a:t>
            </a:r>
            <a:r>
              <a:rPr lang="en-US" altLang="en-US" dirty="0">
                <a:solidFill>
                  <a:srgbClr val="FFCC66"/>
                </a:solidFill>
              </a:rPr>
              <a:t>Network –3.2 lakh km</a:t>
            </a:r>
          </a:p>
          <a:p>
            <a:pPr marL="285750" indent="-285750" eaLnBrk="1" hangingPunct="1">
              <a:buFont typeface="Arial" panose="020B0604020202020204" pitchFamily="34" charset="0"/>
              <a:buChar char="•"/>
            </a:pPr>
            <a:r>
              <a:rPr lang="en-US" altLang="en-US" dirty="0" smtClean="0">
                <a:solidFill>
                  <a:srgbClr val="FFCC66"/>
                </a:solidFill>
              </a:rPr>
              <a:t>Hydro </a:t>
            </a:r>
            <a:r>
              <a:rPr lang="en-US" altLang="en-US" dirty="0">
                <a:solidFill>
                  <a:srgbClr val="FFCC66"/>
                </a:solidFill>
              </a:rPr>
              <a:t>Power Stations – 293</a:t>
            </a:r>
          </a:p>
          <a:p>
            <a:pPr marL="285750" indent="-285750" eaLnBrk="1" hangingPunct="1">
              <a:buFont typeface="Arial" panose="020B0604020202020204" pitchFamily="34" charset="0"/>
              <a:buChar char="•"/>
            </a:pPr>
            <a:r>
              <a:rPr lang="en-US" altLang="en-US" dirty="0" smtClean="0">
                <a:solidFill>
                  <a:srgbClr val="FFCC66"/>
                </a:solidFill>
              </a:rPr>
              <a:t>Waterbodies- </a:t>
            </a:r>
            <a:r>
              <a:rPr lang="en-US" altLang="en-US" dirty="0">
                <a:solidFill>
                  <a:srgbClr val="FFCC66"/>
                </a:solidFill>
              </a:rPr>
              <a:t>8.0 </a:t>
            </a:r>
            <a:r>
              <a:rPr lang="en-US" altLang="en-US" dirty="0" smtClean="0">
                <a:solidFill>
                  <a:srgbClr val="FFCC66"/>
                </a:solidFill>
              </a:rPr>
              <a:t>lakh</a:t>
            </a:r>
            <a:endParaRPr lang="en-US" altLang="en-US" dirty="0">
              <a:solidFill>
                <a:srgbClr val="FFCC66"/>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p:txBody>
          <a:bodyPr/>
          <a:lstStyle/>
          <a:p>
            <a:pPr eaLnBrk="1" hangingPunct="1"/>
            <a:endParaRPr lang="en-GB" altLang="en-US" smtClean="0"/>
          </a:p>
        </p:txBody>
      </p:sp>
      <p:pic>
        <p:nvPicPr>
          <p:cNvPr id="26627" name="Picture 6"/>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ext Box 3"/>
          <p:cNvSpPr txBox="1">
            <a:spLocks noChangeArrowheads="1"/>
          </p:cNvSpPr>
          <p:nvPr/>
        </p:nvSpPr>
        <p:spPr bwMode="auto">
          <a:xfrm>
            <a:off x="0" y="0"/>
            <a:ext cx="9144000" cy="76993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4400" b="1" dirty="0" smtClean="0">
                <a:solidFill>
                  <a:srgbClr val="FFFF00"/>
                </a:solidFill>
                <a:latin typeface="+mj-lt"/>
                <a:ea typeface="+mj-ea"/>
                <a:cs typeface="+mj-cs"/>
              </a:rPr>
              <a:t>Water resources Project Sub-info</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idx="1"/>
          </p:nvPr>
        </p:nvSpPr>
        <p:spPr/>
        <p:txBody>
          <a:bodyPr/>
          <a:lstStyle/>
          <a:p>
            <a:pPr eaLnBrk="1" hangingPunct="1"/>
            <a:endParaRPr lang="en-GB" altLang="en-US" smtClean="0"/>
          </a:p>
        </p:txBody>
      </p:sp>
      <p:pic>
        <p:nvPicPr>
          <p:cNvPr id="27651"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Box 3"/>
          <p:cNvSpPr txBox="1">
            <a:spLocks noChangeArrowheads="1"/>
          </p:cNvSpPr>
          <p:nvPr/>
        </p:nvSpPr>
        <p:spPr bwMode="auto">
          <a:xfrm>
            <a:off x="0" y="0"/>
            <a:ext cx="9144000" cy="76993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3600" b="1" dirty="0">
                <a:solidFill>
                  <a:srgbClr val="FFFF00"/>
                </a:solidFill>
                <a:cs typeface="Arial" pitchFamily="34" charset="0"/>
              </a:rPr>
              <a:t>Water</a:t>
            </a:r>
            <a:r>
              <a:rPr lang="en-US" altLang="en-US" sz="4400" b="1" dirty="0" smtClean="0">
                <a:solidFill>
                  <a:srgbClr val="FFFF00"/>
                </a:solidFill>
                <a:latin typeface="+mj-lt"/>
                <a:ea typeface="+mj-ea"/>
                <a:cs typeface="+mj-cs"/>
              </a:rPr>
              <a:t> </a:t>
            </a:r>
            <a:r>
              <a:rPr lang="en-US" altLang="en-US" sz="3600" b="1" dirty="0">
                <a:solidFill>
                  <a:srgbClr val="FFFF00"/>
                </a:solidFill>
                <a:cs typeface="Arial" pitchFamily="34" charset="0"/>
              </a:rPr>
              <a:t>resources</a:t>
            </a:r>
            <a:r>
              <a:rPr lang="en-US" altLang="en-US" sz="4400" b="1" dirty="0" smtClean="0">
                <a:solidFill>
                  <a:srgbClr val="FFFF00"/>
                </a:solidFill>
                <a:latin typeface="+mj-lt"/>
                <a:ea typeface="+mj-ea"/>
                <a:cs typeface="+mj-cs"/>
              </a:rPr>
              <a:t> </a:t>
            </a:r>
            <a:r>
              <a:rPr lang="en-US" altLang="en-US" sz="3600" b="1" dirty="0">
                <a:solidFill>
                  <a:srgbClr val="FFFF00"/>
                </a:solidFill>
                <a:cs typeface="Arial" pitchFamily="34" charset="0"/>
              </a:rPr>
              <a:t>Project</a:t>
            </a:r>
            <a:r>
              <a:rPr lang="en-US" altLang="en-US" sz="4400" b="1" dirty="0" smtClean="0">
                <a:solidFill>
                  <a:srgbClr val="FFFF00"/>
                </a:solidFill>
                <a:latin typeface="+mj-lt"/>
                <a:ea typeface="+mj-ea"/>
                <a:cs typeface="+mj-cs"/>
              </a:rPr>
              <a:t> </a:t>
            </a:r>
            <a:r>
              <a:rPr lang="en-US" altLang="en-US" sz="3600" b="1" dirty="0">
                <a:solidFill>
                  <a:srgbClr val="FFFF00"/>
                </a:solidFill>
                <a:cs typeface="Arial" pitchFamily="34" charset="0"/>
              </a:rPr>
              <a:t>Sub-info</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Content Placeholder 3"/>
          <p:cNvPicPr>
            <a:picLocks noGrp="1"/>
          </p:cNvPicPr>
          <p:nvPr>
            <p:ph idx="4294967295"/>
          </p:nvPr>
        </p:nvPicPr>
        <p:blipFill>
          <a:blip r:embed="rId3" cstate="email">
            <a:extLst>
              <a:ext uri="{28A0092B-C50C-407E-A947-70E740481C1C}">
                <a14:useLocalDpi xmlns:a14="http://schemas.microsoft.com/office/drawing/2010/main" xmlns="" val="0"/>
              </a:ext>
            </a:extLst>
          </a:blip>
          <a:srcRect/>
          <a:stretch>
            <a:fillRect/>
          </a:stretch>
        </p:blipFill>
        <p:spPr bwMode="auto">
          <a:xfrm>
            <a:off x="190500" y="762000"/>
            <a:ext cx="8763000" cy="5943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1027"/>
          <p:cNvSpPr txBox="1">
            <a:spLocks noChangeArrowheads="1"/>
          </p:cNvSpPr>
          <p:nvPr/>
        </p:nvSpPr>
        <p:spPr bwMode="auto">
          <a:xfrm>
            <a:off x="228600" y="4648200"/>
            <a:ext cx="2133600" cy="830997"/>
          </a:xfrm>
          <a:prstGeom prst="rect">
            <a:avLst/>
          </a:prstGeom>
          <a:solidFill>
            <a:srgbClr val="800000"/>
          </a:solidFill>
          <a:ln>
            <a:noFill/>
          </a:ln>
          <a:effectLst/>
          <a:extLst>
            <a:ext uri="{91240B29-F687-4F45-9708-019B960494DF}">
              <a14:hiddenLine xmlns:a14="http://schemas.microsoft.com/office/drawing/2010/main" xmlns="" w="95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eaLnBrk="1" hangingPunct="1"/>
            <a:r>
              <a:rPr lang="en-US" altLang="en-US" dirty="0">
                <a:solidFill>
                  <a:srgbClr val="99FF33"/>
                </a:solidFill>
              </a:rPr>
              <a:t>Total around 8.0 lakh water bodies </a:t>
            </a:r>
          </a:p>
          <a:p>
            <a:pPr eaLnBrk="1" hangingPunct="1"/>
            <a:endParaRPr lang="en-US" altLang="en-US" dirty="0">
              <a:solidFill>
                <a:srgbClr val="99FF33"/>
              </a:solidFill>
            </a:endParaRPr>
          </a:p>
        </p:txBody>
      </p:sp>
      <p:sp>
        <p:nvSpPr>
          <p:cNvPr id="32772" name="Text Box 1028"/>
          <p:cNvSpPr txBox="1">
            <a:spLocks noChangeArrowheads="1"/>
          </p:cNvSpPr>
          <p:nvPr/>
        </p:nvSpPr>
        <p:spPr bwMode="auto">
          <a:xfrm>
            <a:off x="0" y="0"/>
            <a:ext cx="9144000" cy="701675"/>
          </a:xfrm>
          <a:prstGeom prst="rect">
            <a:avLst/>
          </a:prstGeom>
          <a:solidFill>
            <a:srgbClr val="800000"/>
          </a:solidFill>
          <a:ln>
            <a:noFill/>
          </a:ln>
          <a:effectLst/>
          <a:extLst>
            <a:ext uri="{91240B29-F687-4F45-9708-019B960494DF}">
              <a14:hiddenLine xmlns:a14="http://schemas.microsoft.com/office/drawing/2010/main" xmlns="" w="95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r>
              <a:rPr lang="en-US" altLang="en-US" sz="4000">
                <a:solidFill>
                  <a:srgbClr val="FFFF66"/>
                </a:solidFill>
              </a:rPr>
              <a:t>Surface Water-Bodies</a:t>
            </a:r>
            <a:endParaRPr lang="en-GB" altLang="en-US" sz="4000">
              <a:solidFill>
                <a:srgbClr val="FFFF66"/>
              </a:solidFill>
            </a:endParaRPr>
          </a:p>
        </p:txBody>
      </p:sp>
    </p:spTree>
    <p:extLst>
      <p:ext uri="{BB962C8B-B14F-4D97-AF65-F5344CB8AC3E}">
        <p14:creationId xmlns:p14="http://schemas.microsoft.com/office/powerpoint/2010/main" xmlns="" val="35655227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p:cNvPicPr>
            <a:picLocks noChangeAspect="1" noChangeArrowheads="1"/>
          </p:cNvPicPr>
          <p:nvPr/>
        </p:nvPicPr>
        <p:blipFill>
          <a:blip r:embed="rId3" cstate="email"/>
          <a:srcRect/>
          <a:stretch>
            <a:fillRect/>
          </a:stretch>
        </p:blipFill>
        <p:spPr bwMode="auto">
          <a:xfrm>
            <a:off x="381000" y="609600"/>
            <a:ext cx="8229600" cy="5730875"/>
          </a:xfrm>
          <a:prstGeom prst="rect">
            <a:avLst/>
          </a:prstGeom>
          <a:noFill/>
          <a:ln>
            <a:noFill/>
          </a:ln>
          <a:effectLst/>
          <a:extLst>
            <a:ext uri="{909E8E84-426E-40DD-AFC4-6F175D3DCCD1}">
              <a14:hiddenFill xmlns:a14="http://schemas.microsoft.com/office/drawing/2010/main" xmlns="">
                <a:gradFill rotWithShape="0">
                  <a:gsLst>
                    <a:gs pos="0">
                      <a:srgbClr val="99CCFF"/>
                    </a:gs>
                    <a:gs pos="50000">
                      <a:schemeClr val="bg1"/>
                    </a:gs>
                    <a:gs pos="100000">
                      <a:srgbClr val="99CCFF"/>
                    </a:gs>
                  </a:gsLst>
                  <a:lin ang="5400000" scaled="1"/>
                </a:gradFill>
              </a14:hiddenFill>
            </a:ext>
            <a:ext uri="{91240B29-F687-4F45-9708-019B960494DF}">
              <a14:hiddenLine xmlns:a14="http://schemas.microsoft.com/office/drawing/2010/main" xmlns="" w="95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9939" name="Text Box 4"/>
          <p:cNvSpPr txBox="1">
            <a:spLocks noChangeArrowheads="1"/>
          </p:cNvSpPr>
          <p:nvPr/>
        </p:nvSpPr>
        <p:spPr bwMode="auto">
          <a:xfrm>
            <a:off x="0" y="0"/>
            <a:ext cx="9144000" cy="57943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r>
              <a:rPr lang="en-US" altLang="en-US" sz="3200" b="1">
                <a:solidFill>
                  <a:srgbClr val="FFFF00"/>
                </a:solidFill>
              </a:rPr>
              <a:t>CWC H.O. Network</a:t>
            </a:r>
            <a:endParaRPr lang="en-GB" altLang="en-US" sz="3200" b="1">
              <a:solidFill>
                <a:srgbClr val="FFFF00"/>
              </a:solidFill>
            </a:endParaRPr>
          </a:p>
        </p:txBody>
      </p:sp>
      <p:sp>
        <p:nvSpPr>
          <p:cNvPr id="39940" name="Text Box 5"/>
          <p:cNvSpPr txBox="1">
            <a:spLocks noChangeArrowheads="1"/>
          </p:cNvSpPr>
          <p:nvPr/>
        </p:nvSpPr>
        <p:spPr bwMode="auto">
          <a:xfrm>
            <a:off x="6096000" y="2057400"/>
            <a:ext cx="2514600" cy="396875"/>
          </a:xfrm>
          <a:prstGeom prst="rect">
            <a:avLst/>
          </a:prstGeom>
          <a:solidFill>
            <a:srgbClr val="800000"/>
          </a:solidFill>
          <a:ln>
            <a:noFill/>
          </a:ln>
          <a:effectLst/>
          <a:extLst>
            <a:ext uri="{91240B29-F687-4F45-9708-019B960494DF}">
              <a14:hiddenLine xmlns:a14="http://schemas.microsoft.com/office/drawing/2010/main" xmlns="" w="95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eaLnBrk="1" hangingPunct="1"/>
            <a:r>
              <a:rPr lang="en-US" altLang="en-US" sz="2000">
                <a:solidFill>
                  <a:srgbClr val="99FF33"/>
                </a:solidFill>
              </a:rPr>
              <a:t>Total – 878 Sites</a:t>
            </a:r>
            <a:endParaRPr lang="en-GB" altLang="en-US" sz="2000">
              <a:solidFill>
                <a:srgbClr val="99FF33"/>
              </a:solidFill>
            </a:endParaRPr>
          </a:p>
        </p:txBody>
      </p:sp>
      <p:sp>
        <p:nvSpPr>
          <p:cNvPr id="39941" name="Text Box 7"/>
          <p:cNvSpPr txBox="1">
            <a:spLocks noChangeArrowheads="1"/>
          </p:cNvSpPr>
          <p:nvPr/>
        </p:nvSpPr>
        <p:spPr bwMode="auto">
          <a:xfrm>
            <a:off x="381000" y="4495800"/>
            <a:ext cx="2743200" cy="1552575"/>
          </a:xfrm>
          <a:prstGeom prst="rect">
            <a:avLst/>
          </a:prstGeom>
          <a:solidFill>
            <a:srgbClr val="800000"/>
          </a:solidFill>
          <a:ln>
            <a:noFill/>
          </a:ln>
          <a:effectLst/>
          <a:extLst>
            <a:ext uri="{91240B29-F687-4F45-9708-019B960494DF}">
              <a14:hiddenLine xmlns:a14="http://schemas.microsoft.com/office/drawing/2010/main" xmlns="" w="95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eaLnBrk="1" hangingPunct="1"/>
            <a:r>
              <a:rPr lang="en-US" altLang="en-US" sz="2400">
                <a:solidFill>
                  <a:srgbClr val="99FF33"/>
                </a:solidFill>
              </a:rPr>
              <a:t>Time Series Data </a:t>
            </a:r>
          </a:p>
          <a:p>
            <a:pPr eaLnBrk="1" hangingPunct="1"/>
            <a:r>
              <a:rPr lang="en-US" altLang="en-US" sz="2400">
                <a:solidFill>
                  <a:srgbClr val="99FF33"/>
                </a:solidFill>
              </a:rPr>
              <a:t>from 10 to 40 years for Un-classified Region</a:t>
            </a:r>
            <a:endParaRPr lang="en-GB" altLang="en-US" sz="2400">
              <a:solidFill>
                <a:srgbClr val="99FF33"/>
              </a:solidFill>
            </a:endParaRPr>
          </a:p>
        </p:txBody>
      </p:sp>
    </p:spTree>
    <p:extLst>
      <p:ext uri="{BB962C8B-B14F-4D97-AF65-F5344CB8AC3E}">
        <p14:creationId xmlns:p14="http://schemas.microsoft.com/office/powerpoint/2010/main" xmlns="" val="22823423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6"/>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r" eaLnBrk="1" hangingPunct="1"/>
            <a:fld id="{60A0541A-054D-463E-9DF9-DF43D3D25BD2}" type="slidenum">
              <a:rPr lang="en-US" altLang="en-US">
                <a:solidFill>
                  <a:schemeClr val="tx1"/>
                </a:solidFill>
                <a:latin typeface="Times New Roman" pitchFamily="18" charset="0"/>
                <a:cs typeface="Times New Roman" pitchFamily="18" charset="0"/>
              </a:rPr>
              <a:pPr algn="r" eaLnBrk="1" hangingPunct="1"/>
              <a:t>3</a:t>
            </a:fld>
            <a:endParaRPr lang="en-US" altLang="en-US">
              <a:solidFill>
                <a:schemeClr val="tx1"/>
              </a:solidFill>
              <a:latin typeface="Times New Roman" pitchFamily="18" charset="0"/>
              <a:cs typeface="Times New Roman" pitchFamily="18" charset="0"/>
            </a:endParaRPr>
          </a:p>
        </p:txBody>
      </p:sp>
      <p:sp>
        <p:nvSpPr>
          <p:cNvPr id="3075" name="Text Box 3"/>
          <p:cNvSpPr txBox="1">
            <a:spLocks noChangeArrowheads="1"/>
          </p:cNvSpPr>
          <p:nvPr/>
        </p:nvSpPr>
        <p:spPr bwMode="auto">
          <a:xfrm>
            <a:off x="6248400" y="5538788"/>
            <a:ext cx="2590800"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tabLst>
                <a:tab pos="5541963" algn="l"/>
                <a:tab pos="7483475" algn="r"/>
              </a:tabLst>
              <a:defRPr sz="1600">
                <a:solidFill>
                  <a:srgbClr val="0000FF"/>
                </a:solidFill>
                <a:latin typeface="Arial" pitchFamily="34" charset="0"/>
              </a:defRPr>
            </a:lvl1pPr>
            <a:lvl2pPr marL="742950" indent="-285750" eaLnBrk="0" hangingPunct="0">
              <a:tabLst>
                <a:tab pos="5541963" algn="l"/>
                <a:tab pos="7483475" algn="r"/>
              </a:tabLst>
              <a:defRPr sz="1600">
                <a:solidFill>
                  <a:srgbClr val="0000FF"/>
                </a:solidFill>
                <a:latin typeface="Arial" pitchFamily="34" charset="0"/>
              </a:defRPr>
            </a:lvl2pPr>
            <a:lvl3pPr marL="1143000" indent="-228600" eaLnBrk="0" hangingPunct="0">
              <a:tabLst>
                <a:tab pos="5541963" algn="l"/>
                <a:tab pos="7483475" algn="r"/>
              </a:tabLst>
              <a:defRPr sz="1600">
                <a:solidFill>
                  <a:srgbClr val="0000FF"/>
                </a:solidFill>
                <a:latin typeface="Arial" pitchFamily="34" charset="0"/>
              </a:defRPr>
            </a:lvl3pPr>
            <a:lvl4pPr marL="1600200" indent="-228600" eaLnBrk="0" hangingPunct="0">
              <a:tabLst>
                <a:tab pos="5541963" algn="l"/>
                <a:tab pos="7483475" algn="r"/>
              </a:tabLst>
              <a:defRPr sz="1600">
                <a:solidFill>
                  <a:srgbClr val="0000FF"/>
                </a:solidFill>
                <a:latin typeface="Arial" pitchFamily="34" charset="0"/>
              </a:defRPr>
            </a:lvl4pPr>
            <a:lvl5pPr marL="2057400" indent="-228600" eaLnBrk="0" hangingPunct="0">
              <a:tabLst>
                <a:tab pos="5541963" algn="l"/>
                <a:tab pos="7483475" algn="r"/>
              </a:tabLst>
              <a:defRPr sz="1600">
                <a:solidFill>
                  <a:srgbClr val="0000FF"/>
                </a:solidFill>
                <a:latin typeface="Arial" pitchFamily="34" charset="0"/>
              </a:defRPr>
            </a:lvl5pPr>
            <a:lvl6pPr marL="2514600" indent="-228600" eaLnBrk="0" fontAlgn="base" hangingPunct="0">
              <a:spcBef>
                <a:spcPct val="0"/>
              </a:spcBef>
              <a:spcAft>
                <a:spcPct val="0"/>
              </a:spcAft>
              <a:tabLst>
                <a:tab pos="5541963" algn="l"/>
                <a:tab pos="7483475" algn="r"/>
              </a:tabLst>
              <a:defRPr sz="1600">
                <a:solidFill>
                  <a:srgbClr val="0000FF"/>
                </a:solidFill>
                <a:latin typeface="Arial" pitchFamily="34" charset="0"/>
              </a:defRPr>
            </a:lvl6pPr>
            <a:lvl7pPr marL="2971800" indent="-228600" eaLnBrk="0" fontAlgn="base" hangingPunct="0">
              <a:spcBef>
                <a:spcPct val="0"/>
              </a:spcBef>
              <a:spcAft>
                <a:spcPct val="0"/>
              </a:spcAft>
              <a:tabLst>
                <a:tab pos="5541963" algn="l"/>
                <a:tab pos="7483475" algn="r"/>
              </a:tabLst>
              <a:defRPr sz="1600">
                <a:solidFill>
                  <a:srgbClr val="0000FF"/>
                </a:solidFill>
                <a:latin typeface="Arial" pitchFamily="34" charset="0"/>
              </a:defRPr>
            </a:lvl7pPr>
            <a:lvl8pPr marL="3429000" indent="-228600" eaLnBrk="0" fontAlgn="base" hangingPunct="0">
              <a:spcBef>
                <a:spcPct val="0"/>
              </a:spcBef>
              <a:spcAft>
                <a:spcPct val="0"/>
              </a:spcAft>
              <a:tabLst>
                <a:tab pos="5541963" algn="l"/>
                <a:tab pos="7483475" algn="r"/>
              </a:tabLst>
              <a:defRPr sz="1600">
                <a:solidFill>
                  <a:srgbClr val="0000FF"/>
                </a:solidFill>
                <a:latin typeface="Arial" pitchFamily="34" charset="0"/>
              </a:defRPr>
            </a:lvl8pPr>
            <a:lvl9pPr marL="3886200" indent="-228600" eaLnBrk="0" fontAlgn="base" hangingPunct="0">
              <a:spcBef>
                <a:spcPct val="0"/>
              </a:spcBef>
              <a:spcAft>
                <a:spcPct val="0"/>
              </a:spcAft>
              <a:tabLst>
                <a:tab pos="5541963" algn="l"/>
                <a:tab pos="7483475" algn="r"/>
              </a:tabLst>
              <a:defRPr sz="1600">
                <a:solidFill>
                  <a:srgbClr val="0000FF"/>
                </a:solidFill>
                <a:latin typeface="Arial" pitchFamily="34" charset="0"/>
              </a:defRPr>
            </a:lvl9pPr>
          </a:lstStyle>
          <a:p>
            <a:pPr algn="ctr" eaLnBrk="1" hangingPunct="1">
              <a:spcBef>
                <a:spcPct val="50000"/>
              </a:spcBef>
            </a:pPr>
            <a:endParaRPr lang="en-US" altLang="en-US" sz="2400" b="1">
              <a:solidFill>
                <a:srgbClr val="990000"/>
              </a:solidFill>
              <a:cs typeface="Times New Roman" pitchFamily="18" charset="0"/>
            </a:endParaRPr>
          </a:p>
          <a:p>
            <a:pPr algn="ctr" eaLnBrk="1" hangingPunct="1">
              <a:spcBef>
                <a:spcPct val="5000"/>
              </a:spcBef>
            </a:pPr>
            <a:endParaRPr lang="en-US" altLang="en-US" sz="2400">
              <a:solidFill>
                <a:srgbClr val="990000"/>
              </a:solidFill>
              <a:cs typeface="Times New Roman" pitchFamily="18" charset="0"/>
            </a:endParaRPr>
          </a:p>
        </p:txBody>
      </p:sp>
      <p:sp>
        <p:nvSpPr>
          <p:cNvPr id="3076" name="Text Box 4"/>
          <p:cNvSpPr txBox="1">
            <a:spLocks noChangeArrowheads="1"/>
          </p:cNvSpPr>
          <p:nvPr/>
        </p:nvSpPr>
        <p:spPr bwMode="auto">
          <a:xfrm>
            <a:off x="-7938" y="0"/>
            <a:ext cx="9144001" cy="74612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pPr>
            <a:r>
              <a:rPr lang="en-US" altLang="en-US" sz="3200" b="1">
                <a:solidFill>
                  <a:srgbClr val="FFFF00"/>
                </a:solidFill>
                <a:cs typeface="Arial" pitchFamily="34" charset="0"/>
              </a:rPr>
              <a:t>Spatial Variation of Rainfall in INDIA</a:t>
            </a:r>
          </a:p>
          <a:p>
            <a:pPr algn="ctr" eaLnBrk="1" hangingPunct="1">
              <a:spcBef>
                <a:spcPct val="50000"/>
              </a:spcBef>
            </a:pPr>
            <a:endParaRPr lang="en-US" altLang="en-US" sz="700" b="1">
              <a:solidFill>
                <a:srgbClr val="FFFF00"/>
              </a:solidFill>
              <a:latin typeface="Times New Roman" pitchFamily="18" charset="0"/>
              <a:cs typeface="Times New Roman" pitchFamily="18" charset="0"/>
            </a:endParaRPr>
          </a:p>
        </p:txBody>
      </p:sp>
      <p:graphicFrame>
        <p:nvGraphicFramePr>
          <p:cNvPr id="337974" name="Group 54"/>
          <p:cNvGraphicFramePr>
            <a:graphicFrameLocks noGrp="1"/>
          </p:cNvGraphicFramePr>
          <p:nvPr>
            <p:ph sz="half" idx="4294967295"/>
          </p:nvPr>
        </p:nvGraphicFramePr>
        <p:xfrm>
          <a:off x="4537075" y="2643188"/>
          <a:ext cx="4302125" cy="2259012"/>
        </p:xfrm>
        <a:graphic>
          <a:graphicData uri="http://schemas.openxmlformats.org/drawingml/2006/table">
            <a:tbl>
              <a:tblPr/>
              <a:tblGrid>
                <a:gridCol w="1345908"/>
                <a:gridCol w="1163665"/>
                <a:gridCol w="1792552"/>
              </a:tblGrid>
              <a:tr h="522361">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990000"/>
                          </a:solidFill>
                          <a:effectLst/>
                          <a:latin typeface="Tahoma" pitchFamily="34" charset="0"/>
                          <a:ea typeface="Tahoma" pitchFamily="34" charset="0"/>
                          <a:cs typeface="Tahoma" pitchFamily="34" charset="0"/>
                        </a:rPr>
                        <a:t>Rainfall in mm</a:t>
                      </a:r>
                      <a:endParaRPr kumimoji="0" lang="en-IN" sz="2000" b="1" i="0" u="none" strike="noStrike" cap="none" normalizeH="0" baseline="0" dirty="0" smtClean="0">
                        <a:ln>
                          <a:noFill/>
                        </a:ln>
                        <a:solidFill>
                          <a:srgbClr val="990000"/>
                        </a:solidFill>
                        <a:effectLst/>
                        <a:latin typeface="Tahoma" pitchFamily="34" charset="0"/>
                        <a:ea typeface="Tahoma" pitchFamily="34" charset="0"/>
                        <a:cs typeface="Tahoma" pitchFamily="34" charset="0"/>
                      </a:endParaRPr>
                    </a:p>
                  </a:txBody>
                  <a:tcPr marT="45726" marB="457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IN" sz="2000" b="1" i="0" u="none" strike="noStrike" cap="none" normalizeH="0" baseline="0" dirty="0" smtClean="0">
                        <a:ln>
                          <a:noFill/>
                        </a:ln>
                        <a:solidFill>
                          <a:srgbClr val="990000"/>
                        </a:solidFill>
                        <a:effectLst/>
                        <a:latin typeface="Tahoma" pitchFamily="34" charset="0"/>
                        <a:ea typeface="Tahoma" pitchFamily="34" charset="0"/>
                        <a:cs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IN" sz="2000" b="0" i="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23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990000"/>
                          </a:solidFill>
                          <a:effectLst/>
                          <a:latin typeface="Tahoma" pitchFamily="34" charset="0"/>
                          <a:ea typeface="Tahoma" pitchFamily="34" charset="0"/>
                          <a:cs typeface="Tahoma" pitchFamily="34" charset="0"/>
                        </a:rPr>
                        <a:t>Average</a:t>
                      </a:r>
                      <a:endParaRPr kumimoji="0" lang="en-IN" sz="2000" b="1" i="0" u="none" strike="noStrike" cap="none" normalizeH="0" baseline="0" smtClean="0">
                        <a:ln>
                          <a:noFill/>
                        </a:ln>
                        <a:solidFill>
                          <a:srgbClr val="990000"/>
                        </a:solidFill>
                        <a:effectLst/>
                        <a:latin typeface="Tahoma" pitchFamily="34" charset="0"/>
                        <a:ea typeface="Tahoma" pitchFamily="34" charset="0"/>
                        <a:cs typeface="Tahoma"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cap="none" normalizeH="0" baseline="0" dirty="0" smtClean="0">
                          <a:ln>
                            <a:noFill/>
                          </a:ln>
                          <a:solidFill>
                            <a:srgbClr val="990000"/>
                          </a:solidFill>
                          <a:effectLst/>
                          <a:latin typeface="Tahoma" pitchFamily="34" charset="0"/>
                          <a:ea typeface="Tahoma" pitchFamily="34" charset="0"/>
                          <a:cs typeface="Tahoma" pitchFamily="34" charset="0"/>
                        </a:rPr>
                        <a:t>1,170</a:t>
                      </a:r>
                      <a:endParaRPr kumimoji="0" lang="en-IN" sz="2000" b="1" i="0" u="none" strike="noStrike" cap="none" normalizeH="0" baseline="0" dirty="0" smtClean="0">
                        <a:ln>
                          <a:noFill/>
                        </a:ln>
                        <a:solidFill>
                          <a:srgbClr val="990000"/>
                        </a:solidFill>
                        <a:effectLst/>
                        <a:latin typeface="Tahoma" pitchFamily="34" charset="0"/>
                        <a:ea typeface="Tahoma" pitchFamily="34" charset="0"/>
                        <a:cs typeface="Tahoma" pitchFamily="34"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IN" sz="2000" b="0" i="0" u="none" strike="noStrike" cap="none" normalizeH="0" baseline="0" smtClean="0">
                        <a:ln>
                          <a:noFill/>
                        </a:ln>
                        <a:solidFill>
                          <a:schemeClr val="tx1"/>
                        </a:solidFill>
                        <a:effectLst/>
                        <a:latin typeface="Tahoma" pitchFamily="34" charset="0"/>
                        <a:ea typeface="Tahoma" pitchFamily="34" charset="0"/>
                        <a:cs typeface="Tahoma"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2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990000"/>
                          </a:solidFill>
                          <a:effectLst/>
                          <a:latin typeface="Tahoma" pitchFamily="34" charset="0"/>
                          <a:ea typeface="Tahoma" pitchFamily="34" charset="0"/>
                          <a:cs typeface="Tahoma" pitchFamily="34" charset="0"/>
                        </a:rPr>
                        <a:t>Max. </a:t>
                      </a:r>
                      <a:endParaRPr kumimoji="0" lang="en-IN" sz="2000" b="1" i="0" u="none" strike="noStrike" cap="none" normalizeH="0" baseline="0" smtClean="0">
                        <a:ln>
                          <a:noFill/>
                        </a:ln>
                        <a:solidFill>
                          <a:srgbClr val="990000"/>
                        </a:solidFill>
                        <a:effectLst/>
                        <a:latin typeface="Tahoma" pitchFamily="34" charset="0"/>
                        <a:ea typeface="Tahoma" pitchFamily="34" charset="0"/>
                        <a:cs typeface="Tahoma"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cap="none" normalizeH="0" baseline="0" dirty="0" smtClean="0">
                          <a:ln>
                            <a:noFill/>
                          </a:ln>
                          <a:solidFill>
                            <a:srgbClr val="990000"/>
                          </a:solidFill>
                          <a:effectLst/>
                          <a:latin typeface="Tahoma" pitchFamily="34" charset="0"/>
                          <a:ea typeface="Tahoma" pitchFamily="34" charset="0"/>
                          <a:cs typeface="Tahoma" pitchFamily="34" charset="0"/>
                        </a:rPr>
                        <a:t>11,000</a:t>
                      </a:r>
                      <a:endParaRPr kumimoji="0" lang="en-IN" sz="2000" b="1" i="0" u="none" strike="noStrike" cap="none" normalizeH="0" baseline="0" dirty="0" smtClean="0">
                        <a:ln>
                          <a:noFill/>
                        </a:ln>
                        <a:solidFill>
                          <a:srgbClr val="990000"/>
                        </a:solidFill>
                        <a:effectLst/>
                        <a:latin typeface="Tahoma" pitchFamily="34" charset="0"/>
                        <a:ea typeface="Tahoma" pitchFamily="34" charset="0"/>
                        <a:cs typeface="Tahoma" pitchFamily="34"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b="0" i="0" u="none" strike="noStrike" cap="none" normalizeH="0" baseline="0" dirty="0" smtClean="0">
                          <a:ln>
                            <a:noFill/>
                          </a:ln>
                          <a:solidFill>
                            <a:srgbClr val="990000"/>
                          </a:solidFill>
                          <a:effectLst/>
                          <a:latin typeface="Tahoma" pitchFamily="34" charset="0"/>
                          <a:ea typeface="Tahoma" pitchFamily="34" charset="0"/>
                          <a:cs typeface="Tahoma" pitchFamily="34" charset="0"/>
                        </a:rPr>
                        <a:t>Mawsynram</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b="0" i="0" u="none" strike="noStrike" cap="none" normalizeH="0" baseline="0" dirty="0" smtClean="0">
                          <a:ln>
                            <a:noFill/>
                          </a:ln>
                          <a:solidFill>
                            <a:srgbClr val="990000"/>
                          </a:solidFill>
                          <a:effectLst/>
                          <a:latin typeface="Tahoma" pitchFamily="34" charset="0"/>
                          <a:ea typeface="Tahoma" pitchFamily="34" charset="0"/>
                          <a:cs typeface="Tahoma" pitchFamily="34" charset="0"/>
                        </a:rPr>
                        <a:t>Meghalaya</a:t>
                      </a:r>
                      <a:endParaRPr kumimoji="0" lang="en-IN" sz="1600" b="0" i="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50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990000"/>
                          </a:solidFill>
                          <a:effectLst/>
                          <a:latin typeface="Tahoma" pitchFamily="34" charset="0"/>
                          <a:ea typeface="Tahoma" pitchFamily="34" charset="0"/>
                          <a:cs typeface="Tahoma" pitchFamily="34" charset="0"/>
                        </a:rPr>
                        <a:t>Min.</a:t>
                      </a:r>
                      <a:endParaRPr kumimoji="0" lang="en-IN" sz="2000" b="1" i="0" u="none" strike="noStrike" cap="none" normalizeH="0" baseline="0" dirty="0" smtClean="0">
                        <a:ln>
                          <a:noFill/>
                        </a:ln>
                        <a:solidFill>
                          <a:srgbClr val="990000"/>
                        </a:solidFill>
                        <a:effectLst/>
                        <a:latin typeface="Tahoma" pitchFamily="34" charset="0"/>
                        <a:ea typeface="Tahoma" pitchFamily="34" charset="0"/>
                        <a:cs typeface="Tahoma"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990000"/>
                          </a:solidFill>
                          <a:effectLst/>
                          <a:latin typeface="Tahoma" pitchFamily="34" charset="0"/>
                          <a:ea typeface="Tahoma" pitchFamily="34" charset="0"/>
                          <a:cs typeface="Tahoma" pitchFamily="34" charset="0"/>
                        </a:rPr>
                        <a:t>100</a:t>
                      </a:r>
                      <a:endParaRPr kumimoji="0" lang="en-IN" sz="2000" b="1" i="0" u="none" strike="noStrike" cap="none" normalizeH="0" baseline="0" dirty="0" smtClean="0">
                        <a:ln>
                          <a:noFill/>
                        </a:ln>
                        <a:solidFill>
                          <a:srgbClr val="990000"/>
                        </a:solidFill>
                        <a:effectLst/>
                        <a:latin typeface="Tahoma" pitchFamily="34" charset="0"/>
                        <a:ea typeface="Tahoma" pitchFamily="34" charset="0"/>
                        <a:cs typeface="Tahoma" pitchFamily="34"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
                        </a:spcBef>
                        <a:spcAft>
                          <a:spcPct val="0"/>
                        </a:spcAft>
                        <a:buClrTx/>
                        <a:buSzTx/>
                        <a:buFontTx/>
                        <a:buNone/>
                        <a:tabLst/>
                      </a:pPr>
                      <a:r>
                        <a:rPr kumimoji="0" lang="en-US" sz="1600" b="0" i="0" u="none" strike="noStrike" cap="none" normalizeH="0" baseline="0" dirty="0" smtClean="0">
                          <a:ln>
                            <a:noFill/>
                          </a:ln>
                          <a:solidFill>
                            <a:srgbClr val="990000"/>
                          </a:solidFill>
                          <a:effectLst/>
                          <a:latin typeface="Tahoma" pitchFamily="34" charset="0"/>
                          <a:ea typeface="Tahoma" pitchFamily="34" charset="0"/>
                          <a:cs typeface="Tahoma" pitchFamily="34" charset="0"/>
                        </a:rPr>
                        <a:t>Western Rajasthan</a:t>
                      </a:r>
                      <a:endParaRPr kumimoji="0" lang="en-IN" sz="1600" b="0" i="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097" name="Text Box 26"/>
          <p:cNvSpPr txBox="1">
            <a:spLocks noChangeArrowheads="1"/>
          </p:cNvSpPr>
          <p:nvPr/>
        </p:nvSpPr>
        <p:spPr bwMode="auto">
          <a:xfrm>
            <a:off x="4800600" y="1143000"/>
            <a:ext cx="3878263" cy="1187450"/>
          </a:xfrm>
          <a:prstGeom prst="rect">
            <a:avLst/>
          </a:prstGeom>
          <a:solidFill>
            <a:srgbClr val="800000"/>
          </a:solidFill>
          <a:ln>
            <a:noFill/>
          </a:ln>
          <a:effectLst/>
          <a:extLst>
            <a:ext uri="{91240B29-F687-4F45-9708-019B960494DF}">
              <a14:hiddenLine xmlns:a14="http://schemas.microsoft.com/office/drawing/2010/main" xmlns="" w="95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eaLnBrk="1" hangingPunct="1"/>
            <a:r>
              <a:rPr lang="en-US" altLang="en-US" sz="2400">
                <a:solidFill>
                  <a:srgbClr val="FFCC66"/>
                </a:solidFill>
              </a:rPr>
              <a:t>75% During Monsoon</a:t>
            </a:r>
          </a:p>
          <a:p>
            <a:pPr eaLnBrk="1" hangingPunct="1"/>
            <a:endParaRPr lang="en-US" altLang="en-US" sz="2400">
              <a:solidFill>
                <a:srgbClr val="FFCC66"/>
              </a:solidFill>
            </a:endParaRPr>
          </a:p>
          <a:p>
            <a:pPr eaLnBrk="1" hangingPunct="1"/>
            <a:r>
              <a:rPr lang="en-US" altLang="en-US" sz="2400">
                <a:solidFill>
                  <a:srgbClr val="FFCC66"/>
                </a:solidFill>
              </a:rPr>
              <a:t>No of rainy Days – 5 to 150</a:t>
            </a:r>
            <a:endParaRPr lang="en-GB" altLang="en-US" sz="2400">
              <a:solidFill>
                <a:srgbClr val="FFCC66"/>
              </a:solidFill>
            </a:endParaRPr>
          </a:p>
        </p:txBody>
      </p:sp>
      <p:pic>
        <p:nvPicPr>
          <p:cNvPr id="3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l="3738" t="5289" r="3986" b="16161"/>
          <a:stretch>
            <a:fillRect/>
          </a:stretch>
        </p:blipFill>
        <p:spPr bwMode="auto">
          <a:xfrm>
            <a:off x="152400" y="1617663"/>
            <a:ext cx="4119563" cy="4630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4116073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p:txBody>
          <a:bodyPr/>
          <a:lstStyle/>
          <a:p>
            <a:pPr eaLnBrk="1" hangingPunct="1"/>
            <a:endParaRPr lang="en-GB" altLang="en-US" smtClean="0"/>
          </a:p>
        </p:txBody>
      </p:sp>
      <p:pic>
        <p:nvPicPr>
          <p:cNvPr id="29699"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1136650"/>
            <a:ext cx="9144000" cy="571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Box 3"/>
          <p:cNvSpPr txBox="1">
            <a:spLocks noChangeArrowheads="1"/>
          </p:cNvSpPr>
          <p:nvPr/>
        </p:nvSpPr>
        <p:spPr bwMode="auto">
          <a:xfrm>
            <a:off x="0" y="0"/>
            <a:ext cx="9144000" cy="76993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3600" b="1" dirty="0">
                <a:solidFill>
                  <a:srgbClr val="FFFF00"/>
                </a:solidFill>
                <a:cs typeface="Arial" pitchFamily="34" charset="0"/>
              </a:rPr>
              <a:t>Data</a:t>
            </a:r>
            <a:r>
              <a:rPr lang="en-US" altLang="en-US" sz="4400" b="1" dirty="0">
                <a:solidFill>
                  <a:srgbClr val="FFFF00"/>
                </a:solidFill>
              </a:rPr>
              <a:t> </a:t>
            </a:r>
            <a:r>
              <a:rPr lang="en-US" altLang="en-US" sz="3600" b="1" dirty="0">
                <a:solidFill>
                  <a:srgbClr val="FFFF00"/>
                </a:solidFill>
                <a:cs typeface="Arial" pitchFamily="34" charset="0"/>
              </a:rPr>
              <a:t>of</a:t>
            </a:r>
            <a:r>
              <a:rPr lang="en-US" altLang="en-US" sz="4400" b="1" dirty="0" smtClean="0">
                <a:solidFill>
                  <a:srgbClr val="FFFF00"/>
                </a:solidFill>
              </a:rPr>
              <a:t> </a:t>
            </a:r>
            <a:r>
              <a:rPr lang="en-US" altLang="en-US" sz="3600" b="1" dirty="0">
                <a:solidFill>
                  <a:srgbClr val="FFFF00"/>
                </a:solidFill>
                <a:cs typeface="Arial" pitchFamily="34" charset="0"/>
              </a:rPr>
              <a:t>CWC</a:t>
            </a:r>
            <a:r>
              <a:rPr lang="en-US" altLang="en-US" sz="4400" b="1" dirty="0" smtClean="0">
                <a:solidFill>
                  <a:srgbClr val="FFFF00"/>
                </a:solidFill>
              </a:rPr>
              <a:t> </a:t>
            </a:r>
            <a:r>
              <a:rPr lang="en-US" altLang="en-US" sz="3600" b="1" dirty="0">
                <a:solidFill>
                  <a:srgbClr val="FFFF00"/>
                </a:solidFill>
                <a:cs typeface="Arial" pitchFamily="34" charset="0"/>
              </a:rPr>
              <a:t>HO</a:t>
            </a:r>
            <a:r>
              <a:rPr lang="en-US" altLang="en-US" sz="4400" b="1" dirty="0" smtClean="0">
                <a:solidFill>
                  <a:srgbClr val="FFFF00"/>
                </a:solidFill>
                <a:latin typeface="+mj-lt"/>
                <a:ea typeface="+mj-ea"/>
                <a:cs typeface="+mj-cs"/>
              </a:rPr>
              <a:t> </a:t>
            </a:r>
            <a:r>
              <a:rPr lang="en-US" altLang="en-US" sz="3600" b="1" dirty="0">
                <a:solidFill>
                  <a:srgbClr val="FFFF00"/>
                </a:solidFill>
                <a:cs typeface="Arial" pitchFamily="34" charset="0"/>
              </a:rPr>
              <a:t>sites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p:txBody>
          <a:bodyPr/>
          <a:lstStyle/>
          <a:p>
            <a:pPr eaLnBrk="1" hangingPunct="1"/>
            <a:endParaRPr lang="en-GB" altLang="en-US" smtClean="0"/>
          </a:p>
        </p:txBody>
      </p:sp>
      <p:pic>
        <p:nvPicPr>
          <p:cNvPr id="30723"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1128713"/>
            <a:ext cx="9144000" cy="571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Box 3"/>
          <p:cNvSpPr txBox="1">
            <a:spLocks noChangeArrowheads="1"/>
          </p:cNvSpPr>
          <p:nvPr/>
        </p:nvSpPr>
        <p:spPr bwMode="auto">
          <a:xfrm>
            <a:off x="0" y="0"/>
            <a:ext cx="9144000" cy="76993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3600" b="1" dirty="0">
                <a:solidFill>
                  <a:srgbClr val="FFFF00"/>
                </a:solidFill>
                <a:cs typeface="Arial" pitchFamily="34" charset="0"/>
              </a:rPr>
              <a:t>Data</a:t>
            </a:r>
            <a:r>
              <a:rPr lang="en-US" altLang="en-US" sz="4400" b="1" dirty="0">
                <a:solidFill>
                  <a:srgbClr val="FFFF00"/>
                </a:solidFill>
              </a:rPr>
              <a:t> </a:t>
            </a:r>
            <a:r>
              <a:rPr lang="en-US" altLang="en-US" sz="3600" b="1" dirty="0">
                <a:solidFill>
                  <a:srgbClr val="FFFF00"/>
                </a:solidFill>
                <a:cs typeface="Arial" pitchFamily="34" charset="0"/>
              </a:rPr>
              <a:t>of</a:t>
            </a:r>
            <a:r>
              <a:rPr lang="en-US" altLang="en-US" sz="4400" b="1" dirty="0" smtClean="0">
                <a:solidFill>
                  <a:srgbClr val="FFFF00"/>
                </a:solidFill>
              </a:rPr>
              <a:t> </a:t>
            </a:r>
            <a:r>
              <a:rPr lang="en-US" altLang="en-US" sz="3600" b="1" dirty="0">
                <a:solidFill>
                  <a:srgbClr val="FFFF00"/>
                </a:solidFill>
                <a:cs typeface="Arial" pitchFamily="34" charset="0"/>
              </a:rPr>
              <a:t>CWC</a:t>
            </a:r>
            <a:r>
              <a:rPr lang="en-US" altLang="en-US" sz="4400" b="1" dirty="0" smtClean="0">
                <a:solidFill>
                  <a:srgbClr val="FFFF00"/>
                </a:solidFill>
              </a:rPr>
              <a:t> </a:t>
            </a:r>
            <a:r>
              <a:rPr lang="en-US" altLang="en-US" sz="3600" b="1" dirty="0">
                <a:solidFill>
                  <a:srgbClr val="FFFF00"/>
                </a:solidFill>
                <a:cs typeface="Arial" pitchFamily="34" charset="0"/>
              </a:rPr>
              <a:t>HO</a:t>
            </a:r>
            <a:r>
              <a:rPr lang="en-US" altLang="en-US" sz="4400" b="1" dirty="0" smtClean="0">
                <a:solidFill>
                  <a:srgbClr val="FFFF00"/>
                </a:solidFill>
                <a:latin typeface="+mj-lt"/>
                <a:ea typeface="+mj-ea"/>
                <a:cs typeface="+mj-cs"/>
              </a:rPr>
              <a:t> </a:t>
            </a:r>
            <a:r>
              <a:rPr lang="en-US" altLang="en-US" sz="3600" b="1" dirty="0">
                <a:solidFill>
                  <a:srgbClr val="FFFF00"/>
                </a:solidFill>
                <a:cs typeface="Arial" pitchFamily="34" charset="0"/>
              </a:rPr>
              <a:t>sites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p:txBody>
          <a:bodyPr/>
          <a:lstStyle/>
          <a:p>
            <a:pPr eaLnBrk="1" hangingPunct="1"/>
            <a:endParaRPr lang="en-GB" altLang="en-US" smtClean="0"/>
          </a:p>
        </p:txBody>
      </p:sp>
      <p:pic>
        <p:nvPicPr>
          <p:cNvPr id="31747"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 Box 3"/>
          <p:cNvSpPr txBox="1">
            <a:spLocks noChangeArrowheads="1"/>
          </p:cNvSpPr>
          <p:nvPr/>
        </p:nvSpPr>
        <p:spPr bwMode="auto">
          <a:xfrm>
            <a:off x="0" y="0"/>
            <a:ext cx="9144000" cy="76993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3600" b="1" dirty="0">
                <a:solidFill>
                  <a:srgbClr val="FFFF00"/>
                </a:solidFill>
                <a:cs typeface="Arial" pitchFamily="34" charset="0"/>
              </a:rPr>
              <a:t>Data</a:t>
            </a:r>
            <a:r>
              <a:rPr lang="en-US" altLang="en-US" sz="4400" b="1" dirty="0">
                <a:solidFill>
                  <a:srgbClr val="FFFF00"/>
                </a:solidFill>
              </a:rPr>
              <a:t> </a:t>
            </a:r>
            <a:r>
              <a:rPr lang="en-US" altLang="en-US" sz="3600" b="1" dirty="0">
                <a:solidFill>
                  <a:srgbClr val="FFFF00"/>
                </a:solidFill>
                <a:cs typeface="Arial" pitchFamily="34" charset="0"/>
              </a:rPr>
              <a:t>of</a:t>
            </a:r>
            <a:r>
              <a:rPr lang="en-US" altLang="en-US" sz="4400" b="1" dirty="0" smtClean="0">
                <a:solidFill>
                  <a:srgbClr val="FFFF00"/>
                </a:solidFill>
              </a:rPr>
              <a:t> </a:t>
            </a:r>
            <a:r>
              <a:rPr lang="en-US" altLang="en-US" sz="3600" b="1" dirty="0">
                <a:solidFill>
                  <a:srgbClr val="FFFF00"/>
                </a:solidFill>
                <a:cs typeface="Arial" pitchFamily="34" charset="0"/>
              </a:rPr>
              <a:t>CWC</a:t>
            </a:r>
            <a:r>
              <a:rPr lang="en-US" altLang="en-US" sz="4400" b="1" dirty="0" smtClean="0">
                <a:solidFill>
                  <a:srgbClr val="FFFF00"/>
                </a:solidFill>
              </a:rPr>
              <a:t> </a:t>
            </a:r>
            <a:r>
              <a:rPr lang="en-US" altLang="en-US" sz="3600" b="1" dirty="0">
                <a:solidFill>
                  <a:srgbClr val="FFFF00"/>
                </a:solidFill>
                <a:cs typeface="Arial" pitchFamily="34" charset="0"/>
              </a:rPr>
              <a:t>HO</a:t>
            </a:r>
            <a:r>
              <a:rPr lang="en-US" altLang="en-US" sz="4400" b="1" dirty="0" smtClean="0">
                <a:solidFill>
                  <a:srgbClr val="FFFF00"/>
                </a:solidFill>
                <a:latin typeface="+mj-lt"/>
                <a:ea typeface="+mj-ea"/>
                <a:cs typeface="+mj-cs"/>
              </a:rPr>
              <a:t> </a:t>
            </a:r>
            <a:r>
              <a:rPr lang="en-US" altLang="en-US" sz="3600" b="1" dirty="0">
                <a:solidFill>
                  <a:srgbClr val="FFFF00"/>
                </a:solidFill>
                <a:cs typeface="Arial" pitchFamily="34" charset="0"/>
              </a:rPr>
              <a:t>sites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1"/>
          </p:nvPr>
        </p:nvSpPr>
        <p:spPr/>
        <p:txBody>
          <a:bodyPr/>
          <a:lstStyle/>
          <a:p>
            <a:pPr eaLnBrk="1" hangingPunct="1"/>
            <a:endParaRPr lang="en-GB" altLang="en-US" smtClean="0"/>
          </a:p>
        </p:txBody>
      </p:sp>
      <p:pic>
        <p:nvPicPr>
          <p:cNvPr id="32771"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26988" y="1150938"/>
            <a:ext cx="9131300" cy="57070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Box 3"/>
          <p:cNvSpPr txBox="1">
            <a:spLocks noChangeArrowheads="1"/>
          </p:cNvSpPr>
          <p:nvPr/>
        </p:nvSpPr>
        <p:spPr bwMode="auto">
          <a:xfrm>
            <a:off x="0" y="0"/>
            <a:ext cx="9144000" cy="76993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4400" b="1" dirty="0">
                <a:solidFill>
                  <a:srgbClr val="FFFF00"/>
                </a:solidFill>
              </a:rPr>
              <a:t>Data </a:t>
            </a:r>
            <a:r>
              <a:rPr lang="en-US" altLang="en-US" sz="4400" b="1" dirty="0" smtClean="0">
                <a:solidFill>
                  <a:srgbClr val="FFFF00"/>
                </a:solidFill>
              </a:rPr>
              <a:t> Download of CWC </a:t>
            </a:r>
            <a:r>
              <a:rPr lang="en-US" altLang="en-US" sz="4400" b="1" dirty="0">
                <a:solidFill>
                  <a:srgbClr val="FFFF00"/>
                </a:solidFill>
              </a:rPr>
              <a:t>HO</a:t>
            </a:r>
            <a:r>
              <a:rPr lang="en-US" altLang="en-US" sz="4400" b="1" dirty="0" smtClean="0">
                <a:solidFill>
                  <a:srgbClr val="FFFF00"/>
                </a:solidFill>
                <a:latin typeface="+mj-lt"/>
                <a:ea typeface="+mj-ea"/>
                <a:cs typeface="+mj-cs"/>
              </a:rPr>
              <a:t> </a:t>
            </a:r>
            <a:r>
              <a:rPr lang="en-US" altLang="en-US" sz="4400" b="1" dirty="0">
                <a:solidFill>
                  <a:srgbClr val="FFFF00"/>
                </a:solidFill>
              </a:rPr>
              <a:t>sites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4"/>
          <p:cNvPicPr>
            <a:picLocks noGrp="1"/>
          </p:cNvPicPr>
          <p:nvPr>
            <p:ph idx="4294967295"/>
          </p:nvPr>
        </p:nvPicPr>
        <p:blipFill>
          <a:blip r:embed="rId3" cstate="email">
            <a:extLst>
              <a:ext uri="{28A0092B-C50C-407E-A947-70E740481C1C}">
                <a14:useLocalDpi xmlns:a14="http://schemas.microsoft.com/office/drawing/2010/main" xmlns="" val="0"/>
              </a:ext>
            </a:extLst>
          </a:blip>
          <a:srcRect/>
          <a:stretch>
            <a:fillRect/>
          </a:stretch>
        </p:blipFill>
        <p:spPr>
          <a:xfrm>
            <a:off x="0" y="838200"/>
            <a:ext cx="9144000" cy="6019800"/>
          </a:xfrm>
          <a:noFill/>
        </p:spPr>
      </p:pic>
      <p:sp>
        <p:nvSpPr>
          <p:cNvPr id="33795" name="Text Box 3"/>
          <p:cNvSpPr txBox="1">
            <a:spLocks noChangeArrowheads="1"/>
          </p:cNvSpPr>
          <p:nvPr/>
        </p:nvSpPr>
        <p:spPr bwMode="auto">
          <a:xfrm>
            <a:off x="6781800" y="4419600"/>
            <a:ext cx="2149475" cy="2246313"/>
          </a:xfrm>
          <a:prstGeom prst="rect">
            <a:avLst/>
          </a:prstGeom>
          <a:solidFill>
            <a:srgbClr val="0033CC"/>
          </a:solidFill>
          <a:ln>
            <a:noFill/>
          </a:ln>
          <a:effectLst/>
          <a:extLst>
            <a:ext uri="{91240B29-F687-4F45-9708-019B960494DF}">
              <a14:hiddenLine xmlns:a14="http://schemas.microsoft.com/office/drawing/2010/main" xmlns="" w="95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000">
                <a:solidFill>
                  <a:srgbClr val="99FF33"/>
                </a:solidFill>
                <a:latin typeface="Arial" pitchFamily="34" charset="0"/>
              </a:rPr>
              <a:t>Total 17,000 well located</a:t>
            </a:r>
          </a:p>
          <a:p>
            <a:pPr eaLnBrk="1" hangingPunct="1">
              <a:spcBef>
                <a:spcPct val="0"/>
              </a:spcBef>
              <a:buFontTx/>
              <a:buNone/>
            </a:pPr>
            <a:endParaRPr lang="en-US" altLang="en-US" sz="2000">
              <a:solidFill>
                <a:srgbClr val="99FF33"/>
              </a:solidFill>
              <a:latin typeface="Arial" pitchFamily="34" charset="0"/>
            </a:endParaRPr>
          </a:p>
          <a:p>
            <a:pPr eaLnBrk="1" hangingPunct="1">
              <a:spcBef>
                <a:spcPct val="0"/>
              </a:spcBef>
              <a:buFontTx/>
              <a:buNone/>
            </a:pPr>
            <a:r>
              <a:rPr lang="en-US" altLang="en-US" sz="2000">
                <a:solidFill>
                  <a:srgbClr val="99FF33"/>
                </a:solidFill>
                <a:latin typeface="Arial" pitchFamily="34" charset="0"/>
              </a:rPr>
              <a:t>Time series data from 1995 to 2010</a:t>
            </a:r>
          </a:p>
          <a:p>
            <a:pPr eaLnBrk="1" hangingPunct="1">
              <a:spcBef>
                <a:spcPct val="0"/>
              </a:spcBef>
              <a:buFontTx/>
              <a:buNone/>
            </a:pPr>
            <a:endParaRPr lang="en-GB" altLang="en-US" sz="2000">
              <a:solidFill>
                <a:srgbClr val="99FF33"/>
              </a:solidFill>
              <a:latin typeface="Arial" pitchFamily="34" charset="0"/>
            </a:endParaRPr>
          </a:p>
        </p:txBody>
      </p:sp>
      <p:sp>
        <p:nvSpPr>
          <p:cNvPr id="33796" name="Text Box 4"/>
          <p:cNvSpPr txBox="1">
            <a:spLocks noChangeArrowheads="1"/>
          </p:cNvSpPr>
          <p:nvPr/>
        </p:nvSpPr>
        <p:spPr bwMode="auto">
          <a:xfrm>
            <a:off x="0" y="0"/>
            <a:ext cx="9144000" cy="6461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3600" b="1">
                <a:solidFill>
                  <a:srgbClr val="FFFF00"/>
                </a:solidFill>
                <a:latin typeface="Arial" pitchFamily="34" charset="0"/>
              </a:rPr>
              <a:t>CGWB Ground Water Well Network</a:t>
            </a:r>
            <a:endParaRPr lang="en-GB" altLang="en-US" sz="3600" b="1">
              <a:solidFill>
                <a:srgbClr val="FFFF00"/>
              </a:solidFill>
              <a:latin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3"/>
          <p:cNvPicPr>
            <a:picLocks noChangeAspect="1" noChangeArrowheads="1"/>
          </p:cNvPicPr>
          <p:nvPr/>
        </p:nvPicPr>
        <p:blipFill>
          <a:blip r:embed="rId2" cstate="email"/>
          <a:srcRect/>
          <a:stretch>
            <a:fillRect/>
          </a:stretch>
        </p:blipFill>
        <p:spPr bwMode="auto">
          <a:xfrm>
            <a:off x="0" y="1676400"/>
            <a:ext cx="9144000" cy="5140325"/>
          </a:xfrm>
          <a:prstGeom prst="rect">
            <a:avLst/>
          </a:prstGeom>
          <a:noFill/>
          <a:ln>
            <a:noFill/>
          </a:ln>
          <a:effectLst/>
          <a:extLst>
            <a:ext uri="{909E8E84-426E-40DD-AFC4-6F175D3DCCD1}">
              <a14:hiddenFill xmlns:a14="http://schemas.microsoft.com/office/drawing/2010/main" xmlns="">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819" name="Text Box 4"/>
          <p:cNvSpPr txBox="1">
            <a:spLocks noChangeArrowheads="1"/>
          </p:cNvSpPr>
          <p:nvPr/>
        </p:nvSpPr>
        <p:spPr bwMode="auto">
          <a:xfrm>
            <a:off x="0" y="0"/>
            <a:ext cx="9144000" cy="6461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GB" altLang="en-US" sz="3600" b="1">
                <a:solidFill>
                  <a:srgbClr val="FFFF00"/>
                </a:solidFill>
                <a:latin typeface="Arial" pitchFamily="34" charset="0"/>
              </a:rPr>
              <a:t>Ground Water Levels in temporal Analyst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rotWithShape="1">
          <a:blip r:embed="rId2"/>
          <a:srcRect l="5291" t="11174" r="16931" b="13313"/>
          <a:stretch/>
        </p:blipFill>
        <p:spPr bwMode="auto">
          <a:xfrm>
            <a:off x="17463" y="1306513"/>
            <a:ext cx="9144000" cy="5548312"/>
          </a:xfrm>
          <a:prstGeom prst="rect">
            <a:avLst/>
          </a:prstGeom>
          <a:noFill/>
          <a:ln>
            <a:noFill/>
          </a:ln>
          <a:extLst>
            <a:ext uri="{909E8E84-426E-40DD-AFC4-6F175D3DCCD1}">
              <a14:hiddenFill xmlns:a14="http://schemas.microsoft.com/office/drawing/2010/main" xmlns="">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xmlns="" w="9525" cap="flat" cmpd="sng">
                <a:solidFill>
                  <a:schemeClr val="tx1"/>
                </a:solidFill>
                <a:prstDash val="solid"/>
                <a:miter lim="800000"/>
                <a:headEnd/>
                <a:tailEnd/>
              </a14:hiddenLine>
            </a:ext>
          </a:extLst>
        </p:spPr>
      </p:pic>
      <p:sp>
        <p:nvSpPr>
          <p:cNvPr id="35843" name="Text Box 4"/>
          <p:cNvSpPr txBox="1">
            <a:spLocks noChangeArrowheads="1"/>
          </p:cNvSpPr>
          <p:nvPr/>
        </p:nvSpPr>
        <p:spPr bwMode="auto">
          <a:xfrm>
            <a:off x="0" y="0"/>
            <a:ext cx="9144000" cy="6461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3600" b="1">
                <a:solidFill>
                  <a:srgbClr val="FFFF00"/>
                </a:solidFill>
                <a:latin typeface="Arial" pitchFamily="34" charset="0"/>
              </a:rPr>
              <a:t>Rajiv Gandhi Drinking Water Mission</a:t>
            </a:r>
            <a:endParaRPr lang="en-GB" altLang="en-US" sz="3600" b="1">
              <a:solidFill>
                <a:srgbClr val="FFFF00"/>
              </a:solidFill>
              <a:latin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Content Placeholder 3"/>
          <p:cNvPicPr>
            <a:picLocks noGrp="1"/>
          </p:cNvPicPr>
          <p:nvPr>
            <p:ph idx="4294967295"/>
          </p:nvPr>
        </p:nvPicPr>
        <p:blipFill>
          <a:blip r:embed="rId3" cstate="email">
            <a:extLst>
              <a:ext uri="{28A0092B-C50C-407E-A947-70E740481C1C}">
                <a14:useLocalDpi xmlns:a14="http://schemas.microsoft.com/office/drawing/2010/main" xmlns="" val="0"/>
              </a:ext>
            </a:extLst>
          </a:blip>
          <a:srcRect/>
          <a:stretch>
            <a:fillRect/>
          </a:stretch>
        </p:blipFill>
        <p:spPr>
          <a:xfrm>
            <a:off x="0" y="1066800"/>
            <a:ext cx="9144000" cy="5791200"/>
          </a:xfrm>
          <a:noFill/>
        </p:spPr>
      </p:pic>
      <p:sp>
        <p:nvSpPr>
          <p:cNvPr id="36867" name="Text Box 4"/>
          <p:cNvSpPr txBox="1">
            <a:spLocks noChangeArrowheads="1"/>
          </p:cNvSpPr>
          <p:nvPr/>
        </p:nvSpPr>
        <p:spPr bwMode="auto">
          <a:xfrm>
            <a:off x="5791200" y="2743200"/>
            <a:ext cx="2509838" cy="39687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000" b="1">
                <a:solidFill>
                  <a:srgbClr val="FFFF66"/>
                </a:solidFill>
                <a:latin typeface="Arial" pitchFamily="34" charset="0"/>
              </a:rPr>
              <a:t>Total Stations - 851</a:t>
            </a:r>
          </a:p>
        </p:txBody>
      </p:sp>
      <p:sp>
        <p:nvSpPr>
          <p:cNvPr id="6" name="Rectangle 2"/>
          <p:cNvSpPr txBox="1">
            <a:spLocks noChangeArrowheads="1"/>
          </p:cNvSpPr>
          <p:nvPr/>
        </p:nvSpPr>
        <p:spPr bwMode="auto">
          <a:xfrm>
            <a:off x="0" y="0"/>
            <a:ext cx="9144000" cy="762000"/>
          </a:xfrm>
          <a:prstGeom prst="rect">
            <a:avLst/>
          </a:prstGeom>
          <a:solidFill>
            <a:srgbClr val="800000"/>
          </a:solid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altLang="en-US" sz="3600" b="1" dirty="0" smtClean="0">
                <a:solidFill>
                  <a:srgbClr val="FFFF00"/>
                </a:solidFill>
                <a:latin typeface="Arial" pitchFamily="34" charset="0"/>
                <a:ea typeface="+mn-ea"/>
                <a:cs typeface="+mn-cs"/>
              </a:rPr>
              <a:t>CWC</a:t>
            </a:r>
            <a:r>
              <a:rPr lang="en-US" altLang="en-US" dirty="0" smtClean="0">
                <a:solidFill>
                  <a:srgbClr val="99FF33"/>
                </a:solidFill>
              </a:rPr>
              <a:t> </a:t>
            </a:r>
            <a:r>
              <a:rPr lang="en-US" altLang="en-US" sz="3600" b="1" dirty="0" smtClean="0">
                <a:solidFill>
                  <a:srgbClr val="FFFF00"/>
                </a:solidFill>
                <a:latin typeface="Arial" pitchFamily="34" charset="0"/>
                <a:ea typeface="+mn-ea"/>
                <a:cs typeface="+mn-cs"/>
              </a:rPr>
              <a:t>Meteorological</a:t>
            </a:r>
            <a:r>
              <a:rPr lang="en-US" altLang="en-US" dirty="0" smtClean="0">
                <a:solidFill>
                  <a:srgbClr val="99FF33"/>
                </a:solidFill>
              </a:rPr>
              <a:t> </a:t>
            </a:r>
            <a:r>
              <a:rPr lang="en-US" altLang="en-US" sz="3600" b="1" dirty="0" smtClean="0">
                <a:solidFill>
                  <a:srgbClr val="FFFF00"/>
                </a:solidFill>
                <a:latin typeface="Arial" pitchFamily="34" charset="0"/>
                <a:ea typeface="+mn-ea"/>
                <a:cs typeface="+mn-cs"/>
              </a:rPr>
              <a:t>Network</a:t>
            </a:r>
            <a:endParaRPr lang="en-GB" altLang="en-US" sz="3600" b="1" dirty="0" smtClean="0">
              <a:solidFill>
                <a:srgbClr val="FFFF00"/>
              </a:solidFill>
              <a:latin typeface="Arial" pitchFamily="34" charset="0"/>
              <a:ea typeface="+mn-ea"/>
              <a:cs typeface="+mn-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1676400"/>
            <a:ext cx="9177508" cy="51598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Box 3"/>
          <p:cNvSpPr txBox="1">
            <a:spLocks noChangeArrowheads="1"/>
          </p:cNvSpPr>
          <p:nvPr/>
        </p:nvSpPr>
        <p:spPr bwMode="auto">
          <a:xfrm>
            <a:off x="0" y="0"/>
            <a:ext cx="9144000" cy="6461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3600" b="1" dirty="0" smtClean="0">
                <a:solidFill>
                  <a:srgbClr val="FFFF00"/>
                </a:solidFill>
              </a:rPr>
              <a:t>Temporal data of IMD</a:t>
            </a:r>
            <a:endParaRPr lang="en-US" altLang="en-US" sz="3600" b="1" dirty="0" smtClean="0">
              <a:solidFill>
                <a:srgbClr val="FFFF00"/>
              </a:solidFill>
              <a:latin typeface="+mj-lt"/>
              <a:ea typeface="+mj-ea"/>
              <a:cs typeface="+mj-cs"/>
            </a:endParaRPr>
          </a:p>
        </p:txBody>
      </p:sp>
    </p:spTree>
    <p:extLst>
      <p:ext uri="{BB962C8B-B14F-4D97-AF65-F5344CB8AC3E}">
        <p14:creationId xmlns:p14="http://schemas.microsoft.com/office/powerpoint/2010/main" xmlns="" val="10123400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1447800"/>
            <a:ext cx="9116219" cy="51253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Box 3"/>
          <p:cNvSpPr txBox="1">
            <a:spLocks noChangeArrowheads="1"/>
          </p:cNvSpPr>
          <p:nvPr/>
        </p:nvSpPr>
        <p:spPr bwMode="auto">
          <a:xfrm>
            <a:off x="0" y="0"/>
            <a:ext cx="9144000" cy="6461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3600" b="1" dirty="0" smtClean="0">
                <a:solidFill>
                  <a:srgbClr val="FFFF00"/>
                </a:solidFill>
              </a:rPr>
              <a:t>Temporal data of IMD</a:t>
            </a:r>
            <a:endParaRPr lang="en-US" altLang="en-US" sz="3600" b="1" dirty="0" smtClean="0">
              <a:solidFill>
                <a:srgbClr val="FFFF00"/>
              </a:solidFill>
              <a:latin typeface="+mj-lt"/>
              <a:ea typeface="+mj-ea"/>
              <a:cs typeface="+mj-cs"/>
            </a:endParaRPr>
          </a:p>
        </p:txBody>
      </p:sp>
    </p:spTree>
    <p:extLst>
      <p:ext uri="{BB962C8B-B14F-4D97-AF65-F5344CB8AC3E}">
        <p14:creationId xmlns:p14="http://schemas.microsoft.com/office/powerpoint/2010/main" xmlns="" val="21269568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074"/>
          <p:cNvSpPr>
            <a:spLocks noGrp="1" noChangeArrowheads="1"/>
          </p:cNvSpPr>
          <p:nvPr>
            <p:ph type="title"/>
          </p:nvPr>
        </p:nvSpPr>
        <p:spPr>
          <a:xfrm>
            <a:off x="0" y="0"/>
            <a:ext cx="9144000" cy="838200"/>
          </a:xfrm>
          <a:solidFill>
            <a:srgbClr val="800000"/>
          </a:solidFill>
        </p:spPr>
        <p:txBody>
          <a:bodyPr anchor="t"/>
          <a:lstStyle/>
          <a:p>
            <a:pPr eaLnBrk="1" hangingPunct="1"/>
            <a:r>
              <a:rPr lang="en-US" altLang="en-US" sz="3600" b="1" smtClean="0">
                <a:solidFill>
                  <a:srgbClr val="FFFF00"/>
                </a:solidFill>
                <a:latin typeface="Arial" pitchFamily="34" charset="0"/>
                <a:cs typeface="Arial" pitchFamily="34" charset="0"/>
              </a:rPr>
              <a:t>Major Achievements in Water Sector</a:t>
            </a:r>
            <a:endParaRPr lang="en-GB" altLang="en-US" sz="3600" b="1" smtClean="0">
              <a:solidFill>
                <a:srgbClr val="FFFF00"/>
              </a:solidFill>
              <a:latin typeface="Arial" pitchFamily="34" charset="0"/>
              <a:cs typeface="Arial" pitchFamily="34" charset="0"/>
            </a:endParaRPr>
          </a:p>
        </p:txBody>
      </p:sp>
      <p:sp>
        <p:nvSpPr>
          <p:cNvPr id="5123" name="Text Box 3075"/>
          <p:cNvSpPr txBox="1">
            <a:spLocks noChangeArrowheads="1"/>
          </p:cNvSpPr>
          <p:nvPr/>
        </p:nvSpPr>
        <p:spPr bwMode="auto">
          <a:xfrm>
            <a:off x="228600" y="990600"/>
            <a:ext cx="5638800" cy="954088"/>
          </a:xfrm>
          <a:prstGeom prst="rect">
            <a:avLst/>
          </a:prstGeom>
          <a:solidFill>
            <a:srgbClr val="800000"/>
          </a:solidFill>
          <a:ln>
            <a:noFill/>
          </a:ln>
          <a:effectLst/>
          <a:extLst>
            <a:ext uri="{91240B29-F687-4F45-9708-019B960494DF}">
              <a14:hiddenLine xmlns:a14="http://schemas.microsoft.com/office/drawing/2010/main" xmlns="" w="95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800" b="1">
                <a:solidFill>
                  <a:srgbClr val="FFCC66"/>
                </a:solidFill>
                <a:latin typeface="Arial" pitchFamily="34" charset="0"/>
              </a:rPr>
              <a:t>Total Large Dams- 5426</a:t>
            </a:r>
          </a:p>
          <a:p>
            <a:pPr eaLnBrk="1" hangingPunct="1">
              <a:spcBef>
                <a:spcPct val="0"/>
              </a:spcBef>
              <a:buFontTx/>
              <a:buNone/>
            </a:pPr>
            <a:r>
              <a:rPr lang="en-US" altLang="en-US" sz="2800" b="1">
                <a:solidFill>
                  <a:srgbClr val="FFCC66"/>
                </a:solidFill>
                <a:latin typeface="Arial" pitchFamily="34" charset="0"/>
              </a:rPr>
              <a:t>Total Storage – 304.3 BCM</a:t>
            </a:r>
            <a:endParaRPr lang="en-GB" altLang="en-US" sz="2800" b="1">
              <a:solidFill>
                <a:srgbClr val="FFCC66"/>
              </a:solidFill>
              <a:latin typeface="Arial" pitchFamily="34" charset="0"/>
            </a:endParaRPr>
          </a:p>
        </p:txBody>
      </p:sp>
      <p:sp>
        <p:nvSpPr>
          <p:cNvPr id="5124" name="Text Box 3076"/>
          <p:cNvSpPr txBox="1">
            <a:spLocks noChangeArrowheads="1"/>
          </p:cNvSpPr>
          <p:nvPr/>
        </p:nvSpPr>
        <p:spPr bwMode="auto">
          <a:xfrm>
            <a:off x="228600" y="2932113"/>
            <a:ext cx="8763000" cy="954087"/>
          </a:xfrm>
          <a:prstGeom prst="rect">
            <a:avLst/>
          </a:prstGeom>
          <a:solidFill>
            <a:srgbClr val="008000"/>
          </a:solidFill>
          <a:ln>
            <a:noFill/>
          </a:ln>
          <a:effectLst/>
          <a:extLst>
            <a:ext uri="{91240B29-F687-4F45-9708-019B960494DF}">
              <a14:hiddenLine xmlns:a14="http://schemas.microsoft.com/office/drawing/2010/main" xmlns="" w="95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190500" indent="-1905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Char char="•"/>
            </a:pPr>
            <a:r>
              <a:rPr lang="en-US" altLang="en-US" sz="2800" b="1">
                <a:solidFill>
                  <a:srgbClr val="FFCC66"/>
                </a:solidFill>
                <a:latin typeface="Arial" pitchFamily="34" charset="0"/>
              </a:rPr>
              <a:t>Total Irrigation Potential – 140 M ha</a:t>
            </a:r>
          </a:p>
          <a:p>
            <a:pPr eaLnBrk="1" hangingPunct="1">
              <a:spcBef>
                <a:spcPct val="0"/>
              </a:spcBef>
              <a:buFontTx/>
              <a:buChar char="•"/>
            </a:pPr>
            <a:r>
              <a:rPr lang="en-US" altLang="en-US" sz="2800" b="1">
                <a:solidFill>
                  <a:srgbClr val="FFCC66"/>
                </a:solidFill>
                <a:latin typeface="Arial" pitchFamily="34" charset="0"/>
              </a:rPr>
              <a:t>Irrigation Potential Developed – 112.3 M ha (80%)</a:t>
            </a:r>
          </a:p>
        </p:txBody>
      </p:sp>
      <p:sp>
        <p:nvSpPr>
          <p:cNvPr id="5125" name="Text Box 3077"/>
          <p:cNvSpPr txBox="1">
            <a:spLocks noChangeArrowheads="1"/>
          </p:cNvSpPr>
          <p:nvPr/>
        </p:nvSpPr>
        <p:spPr bwMode="auto">
          <a:xfrm>
            <a:off x="228600" y="4124325"/>
            <a:ext cx="8915400" cy="523875"/>
          </a:xfrm>
          <a:prstGeom prst="rect">
            <a:avLst/>
          </a:prstGeom>
          <a:solidFill>
            <a:srgbClr val="0033CC"/>
          </a:solidFill>
          <a:ln>
            <a:noFill/>
          </a:ln>
          <a:effectLst/>
          <a:extLst>
            <a:ext uri="{91240B29-F687-4F45-9708-019B960494DF}">
              <a14:hiddenLine xmlns:a14="http://schemas.microsoft.com/office/drawing/2010/main" xmlns="" w="95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800" b="1">
                <a:solidFill>
                  <a:srgbClr val="99FF33"/>
                </a:solidFill>
                <a:latin typeface="Arial" pitchFamily="34" charset="0"/>
              </a:rPr>
              <a:t>Highest Area Under Irrigation in the World  62 M ha</a:t>
            </a:r>
            <a:endParaRPr lang="en-GB" altLang="en-US" sz="2800" b="1">
              <a:solidFill>
                <a:srgbClr val="99FF33"/>
              </a:solidFill>
              <a:latin typeface="Arial" pitchFamily="34" charset="0"/>
            </a:endParaRPr>
          </a:p>
        </p:txBody>
      </p:sp>
      <p:sp>
        <p:nvSpPr>
          <p:cNvPr id="5126" name="Text Box 3079"/>
          <p:cNvSpPr txBox="1">
            <a:spLocks noChangeArrowheads="1"/>
          </p:cNvSpPr>
          <p:nvPr/>
        </p:nvSpPr>
        <p:spPr bwMode="auto">
          <a:xfrm>
            <a:off x="228600" y="4886325"/>
            <a:ext cx="8001000" cy="523875"/>
          </a:xfrm>
          <a:prstGeom prst="rect">
            <a:avLst/>
          </a:prstGeom>
          <a:solidFill>
            <a:srgbClr val="FF0000"/>
          </a:solidFill>
          <a:ln>
            <a:noFill/>
          </a:ln>
          <a:effectLst/>
          <a:extLst>
            <a:ext uri="{91240B29-F687-4F45-9708-019B960494DF}">
              <a14:hiddenLine xmlns:a14="http://schemas.microsoft.com/office/drawing/2010/main" xmlns="" w="95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800" b="1">
                <a:solidFill>
                  <a:srgbClr val="99FF33"/>
                </a:solidFill>
                <a:latin typeface="Arial" pitchFamily="34" charset="0"/>
              </a:rPr>
              <a:t>Food Grain Production – 250 Million Tonne</a:t>
            </a:r>
            <a:endParaRPr lang="en-GB" altLang="en-US" sz="2800" b="1">
              <a:solidFill>
                <a:srgbClr val="99FF33"/>
              </a:solidFill>
              <a:latin typeface="Arial" pitchFamily="34" charset="0"/>
            </a:endParaRPr>
          </a:p>
        </p:txBody>
      </p:sp>
      <p:sp>
        <p:nvSpPr>
          <p:cNvPr id="5127" name="Text Box 3080"/>
          <p:cNvSpPr txBox="1">
            <a:spLocks noChangeArrowheads="1"/>
          </p:cNvSpPr>
          <p:nvPr/>
        </p:nvSpPr>
        <p:spPr bwMode="auto">
          <a:xfrm>
            <a:off x="228600" y="2181225"/>
            <a:ext cx="4595813" cy="519113"/>
          </a:xfrm>
          <a:prstGeom prst="rect">
            <a:avLst/>
          </a:prstGeom>
          <a:solidFill>
            <a:schemeClr val="accent2"/>
          </a:solidFill>
          <a:ln>
            <a:noFill/>
          </a:ln>
          <a:effectLst/>
          <a:extLst>
            <a:ext uri="{91240B29-F687-4F45-9708-019B960494DF}">
              <a14:hiddenLine xmlns:a14="http://schemas.microsoft.com/office/drawing/2010/main" xmlns="" w="95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800" b="1">
                <a:solidFill>
                  <a:srgbClr val="FFFF66"/>
                </a:solidFill>
                <a:latin typeface="Arial" pitchFamily="34" charset="0"/>
              </a:rPr>
              <a:t>Net Sown Area – 142 M ha</a:t>
            </a:r>
            <a:endParaRPr lang="en-GB" altLang="en-US" sz="2800" b="1">
              <a:solidFill>
                <a:srgbClr val="FFFF66"/>
              </a:solidFill>
              <a:latin typeface="Arial" pitchFamily="34" charset="0"/>
            </a:endParaRPr>
          </a:p>
        </p:txBody>
      </p:sp>
      <p:sp>
        <p:nvSpPr>
          <p:cNvPr id="5128" name="Text Box 3081"/>
          <p:cNvSpPr txBox="1">
            <a:spLocks noChangeArrowheads="1"/>
          </p:cNvSpPr>
          <p:nvPr/>
        </p:nvSpPr>
        <p:spPr bwMode="auto">
          <a:xfrm>
            <a:off x="228600" y="5675313"/>
            <a:ext cx="7467600" cy="954087"/>
          </a:xfrm>
          <a:prstGeom prst="rect">
            <a:avLst/>
          </a:prstGeom>
          <a:solidFill>
            <a:srgbClr val="800000"/>
          </a:solidFill>
          <a:ln>
            <a:noFill/>
          </a:ln>
          <a:effectLst/>
          <a:extLst>
            <a:ext uri="{91240B29-F687-4F45-9708-019B960494DF}">
              <a14:hiddenLine xmlns:a14="http://schemas.microsoft.com/office/drawing/2010/main" xmlns="" w="95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800" b="1">
                <a:solidFill>
                  <a:srgbClr val="FFFF66"/>
                </a:solidFill>
                <a:latin typeface="Arial" pitchFamily="34" charset="0"/>
              </a:rPr>
              <a:t>Total Identified HE Potential – 1,48,701 MW</a:t>
            </a:r>
          </a:p>
          <a:p>
            <a:pPr eaLnBrk="1" hangingPunct="1">
              <a:spcBef>
                <a:spcPct val="0"/>
              </a:spcBef>
              <a:buFontTx/>
              <a:buNone/>
            </a:pPr>
            <a:r>
              <a:rPr lang="en-US" altLang="en-US" sz="2800" b="1">
                <a:solidFill>
                  <a:srgbClr val="FFFF66"/>
                </a:solidFill>
                <a:latin typeface="Arial" pitchFamily="34" charset="0"/>
              </a:rPr>
              <a:t>Total Installed Capacity – 39,623 MW</a:t>
            </a:r>
            <a:endParaRPr lang="en-GB" altLang="en-US" sz="2800" b="1">
              <a:solidFill>
                <a:srgbClr val="FFFF66"/>
              </a:solidFill>
              <a:latin typeface="Arial" pitchFamily="34" charset="0"/>
            </a:endParaRPr>
          </a:p>
        </p:txBody>
      </p:sp>
      <p:pic>
        <p:nvPicPr>
          <p:cNvPr id="5129" name="Picture 3082" descr="C:\Documents and Settings\Administrator\Desktop\Picture 058.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6477000" y="914400"/>
            <a:ext cx="2438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1143001"/>
            <a:ext cx="9216230" cy="51815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 Box 3"/>
          <p:cNvSpPr txBox="1">
            <a:spLocks noChangeArrowheads="1"/>
          </p:cNvSpPr>
          <p:nvPr/>
        </p:nvSpPr>
        <p:spPr bwMode="auto">
          <a:xfrm>
            <a:off x="0" y="0"/>
            <a:ext cx="9144000" cy="6461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3600" b="1" dirty="0" smtClean="0">
                <a:solidFill>
                  <a:srgbClr val="FFFF00"/>
                </a:solidFill>
              </a:rPr>
              <a:t>Temporal data of IMD</a:t>
            </a:r>
            <a:endParaRPr lang="en-US" altLang="en-US" sz="3600" b="1" dirty="0" smtClean="0">
              <a:solidFill>
                <a:srgbClr val="FFFF00"/>
              </a:solidFill>
              <a:latin typeface="+mj-lt"/>
              <a:ea typeface="+mj-ea"/>
              <a:cs typeface="+mj-cs"/>
            </a:endParaRPr>
          </a:p>
        </p:txBody>
      </p:sp>
    </p:spTree>
    <p:extLst>
      <p:ext uri="{BB962C8B-B14F-4D97-AF65-F5344CB8AC3E}">
        <p14:creationId xmlns:p14="http://schemas.microsoft.com/office/powerpoint/2010/main" xmlns="" val="10348018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 y="1183610"/>
            <a:ext cx="9144000" cy="51409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Box 3"/>
          <p:cNvSpPr txBox="1">
            <a:spLocks noChangeArrowheads="1"/>
          </p:cNvSpPr>
          <p:nvPr/>
        </p:nvSpPr>
        <p:spPr bwMode="auto">
          <a:xfrm>
            <a:off x="0" y="0"/>
            <a:ext cx="9144000" cy="6461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3600" b="1" dirty="0" smtClean="0">
                <a:solidFill>
                  <a:srgbClr val="FFFF00"/>
                </a:solidFill>
              </a:rPr>
              <a:t>Watershed Module</a:t>
            </a:r>
            <a:endParaRPr lang="en-US" altLang="en-US" sz="3600" b="1" dirty="0" smtClean="0">
              <a:solidFill>
                <a:srgbClr val="FFFF00"/>
              </a:solidFill>
              <a:latin typeface="+mj-lt"/>
              <a:ea typeface="+mj-ea"/>
              <a:cs typeface="+mj-cs"/>
            </a:endParaRPr>
          </a:p>
        </p:txBody>
      </p:sp>
    </p:spTree>
    <p:extLst>
      <p:ext uri="{BB962C8B-B14F-4D97-AF65-F5344CB8AC3E}">
        <p14:creationId xmlns:p14="http://schemas.microsoft.com/office/powerpoint/2010/main" xmlns="" val="2323964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3"/>
          <p:cNvPicPr>
            <a:picLocks noChangeAspect="1" noChangeArrowheads="1"/>
          </p:cNvPicPr>
          <p:nvPr/>
        </p:nvPicPr>
        <p:blipFill>
          <a:blip r:embed="rId2" cstate="email"/>
          <a:srcRect/>
          <a:stretch>
            <a:fillRect/>
          </a:stretch>
        </p:blipFill>
        <p:spPr bwMode="auto">
          <a:xfrm>
            <a:off x="0" y="1371600"/>
            <a:ext cx="9172575" cy="5157788"/>
          </a:xfrm>
          <a:prstGeom prst="rect">
            <a:avLst/>
          </a:prstGeom>
          <a:noFill/>
          <a:ln>
            <a:noFill/>
          </a:ln>
          <a:effectLst/>
          <a:extLst>
            <a:ext uri="{909E8E84-426E-40DD-AFC4-6F175D3DCCD1}">
              <a14:hiddenFill xmlns:a14="http://schemas.microsoft.com/office/drawing/2010/main" xmlns="">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2"/>
          <p:cNvSpPr txBox="1">
            <a:spLocks noChangeArrowheads="1"/>
          </p:cNvSpPr>
          <p:nvPr/>
        </p:nvSpPr>
        <p:spPr bwMode="auto">
          <a:xfrm>
            <a:off x="0" y="0"/>
            <a:ext cx="9144000" cy="762000"/>
          </a:xfrm>
          <a:prstGeom prst="rect">
            <a:avLst/>
          </a:prstGeom>
          <a:solidFill>
            <a:srgbClr val="800000"/>
          </a:solid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altLang="en-US" sz="3600" b="1" dirty="0" smtClean="0">
                <a:solidFill>
                  <a:srgbClr val="FFFF00"/>
                </a:solidFill>
                <a:latin typeface="Arial" pitchFamily="34" charset="0"/>
                <a:ea typeface="+mn-ea"/>
                <a:cs typeface="+mn-cs"/>
              </a:rPr>
              <a:t>Inter Basin Transfer Links</a:t>
            </a:r>
            <a:endParaRPr lang="en-GB" altLang="en-US" sz="3600" b="1" dirty="0" smtClean="0">
              <a:solidFill>
                <a:srgbClr val="FFFF00"/>
              </a:solidFill>
              <a:latin typeface="Arial" pitchFamily="34" charset="0"/>
              <a:ea typeface="+mn-ea"/>
              <a:cs typeface="+mn-c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3"/>
          <p:cNvPicPr>
            <a:picLocks noChangeAspect="1" noChangeArrowheads="1"/>
          </p:cNvPicPr>
          <p:nvPr/>
        </p:nvPicPr>
        <p:blipFill>
          <a:blip r:embed="rId2" cstate="email"/>
          <a:srcRect/>
          <a:stretch>
            <a:fillRect/>
          </a:stretch>
        </p:blipFill>
        <p:spPr bwMode="auto">
          <a:xfrm>
            <a:off x="0" y="1584325"/>
            <a:ext cx="9144000" cy="5141913"/>
          </a:xfrm>
          <a:prstGeom prst="rect">
            <a:avLst/>
          </a:prstGeom>
          <a:noFill/>
          <a:ln>
            <a:noFill/>
          </a:ln>
          <a:effectLst/>
          <a:extLst>
            <a:ext uri="{909E8E84-426E-40DD-AFC4-6F175D3DCCD1}">
              <a14:hiddenFill xmlns:a14="http://schemas.microsoft.com/office/drawing/2010/main" xmlns="">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2"/>
          <p:cNvSpPr txBox="1">
            <a:spLocks noChangeArrowheads="1"/>
          </p:cNvSpPr>
          <p:nvPr/>
        </p:nvSpPr>
        <p:spPr bwMode="auto">
          <a:xfrm>
            <a:off x="0" y="0"/>
            <a:ext cx="9144000" cy="762000"/>
          </a:xfrm>
          <a:prstGeom prst="rect">
            <a:avLst/>
          </a:prstGeom>
          <a:solidFill>
            <a:srgbClr val="800000"/>
          </a:solid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altLang="en-US" sz="3600" b="1" dirty="0" smtClean="0">
                <a:solidFill>
                  <a:srgbClr val="FFFF00"/>
                </a:solidFill>
                <a:latin typeface="Arial" pitchFamily="34" charset="0"/>
                <a:ea typeface="+mn-ea"/>
                <a:cs typeface="+mn-cs"/>
              </a:rPr>
              <a:t>Inter Basin Transfer Links</a:t>
            </a:r>
            <a:endParaRPr lang="en-GB" altLang="en-US" sz="3600" b="1" dirty="0" smtClean="0">
              <a:solidFill>
                <a:srgbClr val="FFFF00"/>
              </a:solidFill>
              <a:latin typeface="Arial" pitchFamily="34" charset="0"/>
              <a:ea typeface="+mn-ea"/>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email"/>
          <a:srcRect/>
          <a:stretch>
            <a:fillRect/>
          </a:stretch>
        </p:blipFill>
        <p:spPr bwMode="auto">
          <a:xfrm>
            <a:off x="0" y="1570038"/>
            <a:ext cx="9144000" cy="5141912"/>
          </a:xfrm>
          <a:prstGeom prst="rect">
            <a:avLst/>
          </a:prstGeom>
          <a:noFill/>
          <a:ln>
            <a:noFill/>
          </a:ln>
          <a:effectLst/>
          <a:extLst>
            <a:ext uri="{909E8E84-426E-40DD-AFC4-6F175D3DCCD1}">
              <a14:hiddenFill xmlns:a14="http://schemas.microsoft.com/office/drawing/2010/main" xmlns="">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txBox="1">
            <a:spLocks noChangeArrowheads="1"/>
          </p:cNvSpPr>
          <p:nvPr/>
        </p:nvSpPr>
        <p:spPr bwMode="auto">
          <a:xfrm>
            <a:off x="0" y="0"/>
            <a:ext cx="9144000" cy="762000"/>
          </a:xfrm>
          <a:prstGeom prst="rect">
            <a:avLst/>
          </a:prstGeom>
          <a:solidFill>
            <a:srgbClr val="800000"/>
          </a:solid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altLang="en-US" sz="3600" b="1" dirty="0" smtClean="0">
                <a:solidFill>
                  <a:srgbClr val="FFFF00"/>
                </a:solidFill>
                <a:latin typeface="Arial" pitchFamily="34" charset="0"/>
                <a:ea typeface="+mn-ea"/>
                <a:cs typeface="+mn-cs"/>
              </a:rPr>
              <a:t>Inter Basin Transfer Links</a:t>
            </a:r>
            <a:endParaRPr lang="en-GB" altLang="en-US" sz="3600" b="1" dirty="0" smtClean="0">
              <a:solidFill>
                <a:srgbClr val="FFFF00"/>
              </a:solidFill>
              <a:latin typeface="Arial" pitchFamily="34" charset="0"/>
              <a:ea typeface="+mn-ea"/>
              <a:cs typeface="+mn-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p:txBody>
          <a:bodyPr/>
          <a:lstStyle/>
          <a:p>
            <a:pPr eaLnBrk="1" hangingPunct="1"/>
            <a:endParaRPr lang="en-GB" altLang="en-US" smtClean="0"/>
          </a:p>
        </p:txBody>
      </p:sp>
      <p:pic>
        <p:nvPicPr>
          <p:cNvPr id="40963"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Box 3"/>
          <p:cNvSpPr txBox="1">
            <a:spLocks noChangeArrowheads="1"/>
          </p:cNvSpPr>
          <p:nvPr/>
        </p:nvSpPr>
        <p:spPr bwMode="auto">
          <a:xfrm>
            <a:off x="0" y="0"/>
            <a:ext cx="9144000" cy="6461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3600" b="1" dirty="0" smtClean="0">
                <a:solidFill>
                  <a:srgbClr val="FFFF00"/>
                </a:solidFill>
              </a:rPr>
              <a:t>Live Telemetry Data  of CWC</a:t>
            </a:r>
            <a:endParaRPr lang="en-US" altLang="en-US" sz="3600" b="1" dirty="0" smtClean="0">
              <a:solidFill>
                <a:srgbClr val="FFFF00"/>
              </a:solidFill>
              <a:latin typeface="+mj-lt"/>
              <a:ea typeface="+mj-ea"/>
              <a:cs typeface="+mj-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1"/>
          </p:nvPr>
        </p:nvSpPr>
        <p:spPr/>
        <p:txBody>
          <a:bodyPr/>
          <a:lstStyle/>
          <a:p>
            <a:pPr eaLnBrk="1" hangingPunct="1"/>
            <a:endParaRPr lang="en-GB" altLang="en-US" smtClean="0"/>
          </a:p>
        </p:txBody>
      </p:sp>
      <p:pic>
        <p:nvPicPr>
          <p:cNvPr id="41987"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1147763"/>
            <a:ext cx="9136063" cy="57102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Box 3"/>
          <p:cNvSpPr txBox="1">
            <a:spLocks noChangeArrowheads="1"/>
          </p:cNvSpPr>
          <p:nvPr/>
        </p:nvSpPr>
        <p:spPr bwMode="auto">
          <a:xfrm>
            <a:off x="0" y="0"/>
            <a:ext cx="9144000" cy="6461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3600" b="1" dirty="0" smtClean="0">
                <a:solidFill>
                  <a:srgbClr val="FFFF00"/>
                </a:solidFill>
              </a:rPr>
              <a:t>Live Telemetry Data- </a:t>
            </a:r>
            <a:r>
              <a:rPr lang="en-US" altLang="en-US" sz="3600" b="1" dirty="0" err="1" smtClean="0">
                <a:solidFill>
                  <a:srgbClr val="FFFF00"/>
                </a:solidFill>
              </a:rPr>
              <a:t>Khanpur</a:t>
            </a:r>
            <a:endParaRPr lang="en-US" altLang="en-US" sz="3600" b="1" dirty="0" smtClean="0">
              <a:solidFill>
                <a:srgbClr val="FFFF00"/>
              </a:solidFill>
              <a:latin typeface="+mj-lt"/>
              <a:ea typeface="+mj-ea"/>
              <a:cs typeface="+mj-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0" y="0"/>
            <a:ext cx="9144000" cy="6461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3600" b="1" dirty="0" err="1" smtClean="0">
                <a:solidFill>
                  <a:srgbClr val="FFFF00"/>
                </a:solidFill>
              </a:rPr>
              <a:t>Khanpur</a:t>
            </a:r>
            <a:r>
              <a:rPr lang="en-US" altLang="en-US" sz="3600" b="1" dirty="0" smtClean="0">
                <a:solidFill>
                  <a:srgbClr val="FFFF00"/>
                </a:solidFill>
              </a:rPr>
              <a:t> site – 29/06/15, 05:30 PM</a:t>
            </a:r>
            <a:endParaRPr lang="en-US" altLang="en-US" sz="3600" b="1" dirty="0" smtClean="0">
              <a:solidFill>
                <a:srgbClr val="FFFF00"/>
              </a:solidFill>
              <a:latin typeface="+mj-lt"/>
              <a:ea typeface="+mj-ea"/>
              <a:cs typeface="+mj-cs"/>
            </a:endParaRPr>
          </a:p>
        </p:txBody>
      </p:sp>
      <p:pic>
        <p:nvPicPr>
          <p:cNvPr id="43013" name="Picture 5"/>
          <p:cNvPicPr>
            <a:picLocks noChangeAspect="1" noChangeArrowheads="1"/>
          </p:cNvPicPr>
          <p:nvPr/>
        </p:nvPicPr>
        <p:blipFill rotWithShape="1">
          <a:blip r:embed="rId2" cstate="email"/>
          <a:srcRect/>
          <a:stretch/>
        </p:blipFill>
        <p:spPr bwMode="auto">
          <a:xfrm>
            <a:off x="0" y="1433513"/>
            <a:ext cx="9144000" cy="5119687"/>
          </a:xfrm>
          <a:prstGeom prst="rect">
            <a:avLst/>
          </a:prstGeom>
          <a:noFill/>
          <a:ln>
            <a:noFill/>
          </a:ln>
          <a:effectLst/>
          <a:extLst>
            <a:ext uri="{909E8E84-426E-40DD-AFC4-6F175D3DCCD1}">
              <a14:hiddenFill xmlns:a14="http://schemas.microsoft.com/office/drawing/2010/main" xmlns="">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1"/>
          </p:nvPr>
        </p:nvSpPr>
        <p:spPr/>
        <p:txBody>
          <a:bodyPr/>
          <a:lstStyle/>
          <a:p>
            <a:pPr eaLnBrk="1" hangingPunct="1"/>
            <a:endParaRPr lang="en-GB" altLang="en-US" smtClean="0"/>
          </a:p>
        </p:txBody>
      </p:sp>
      <p:sp>
        <p:nvSpPr>
          <p:cNvPr id="5" name="Text Box 3"/>
          <p:cNvSpPr txBox="1">
            <a:spLocks noChangeArrowheads="1"/>
          </p:cNvSpPr>
          <p:nvPr/>
        </p:nvSpPr>
        <p:spPr bwMode="auto">
          <a:xfrm>
            <a:off x="0" y="0"/>
            <a:ext cx="9144000" cy="6461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3600" b="1" dirty="0" err="1" smtClean="0">
                <a:solidFill>
                  <a:srgbClr val="FFFF00"/>
                </a:solidFill>
              </a:rPr>
              <a:t>Ghala</a:t>
            </a:r>
            <a:r>
              <a:rPr lang="en-US" altLang="en-US" sz="3600" b="1" dirty="0" smtClean="0">
                <a:solidFill>
                  <a:srgbClr val="FFFF00"/>
                </a:solidFill>
              </a:rPr>
              <a:t> site – 29/06/15, 05:30 PM</a:t>
            </a:r>
            <a:endParaRPr lang="en-US" altLang="en-US" sz="3600" b="1" dirty="0" smtClean="0">
              <a:solidFill>
                <a:srgbClr val="FFFF00"/>
              </a:solidFill>
              <a:latin typeface="+mj-lt"/>
              <a:ea typeface="+mj-ea"/>
              <a:cs typeface="+mj-cs"/>
            </a:endParaRPr>
          </a:p>
        </p:txBody>
      </p:sp>
      <p:pic>
        <p:nvPicPr>
          <p:cNvPr id="44037" name="Picture 5"/>
          <p:cNvPicPr>
            <a:picLocks noChangeAspect="1" noChangeArrowheads="1"/>
          </p:cNvPicPr>
          <p:nvPr/>
        </p:nvPicPr>
        <p:blipFill rotWithShape="1">
          <a:blip r:embed="rId2" cstate="email"/>
          <a:srcRect/>
          <a:stretch/>
        </p:blipFill>
        <p:spPr bwMode="auto">
          <a:xfrm>
            <a:off x="3175" y="1371600"/>
            <a:ext cx="9145588" cy="5065713"/>
          </a:xfrm>
          <a:prstGeom prst="rect">
            <a:avLst/>
          </a:prstGeom>
          <a:noFill/>
          <a:ln>
            <a:noFill/>
          </a:ln>
          <a:effectLst/>
          <a:extLst>
            <a:ext uri="{909E8E84-426E-40DD-AFC4-6F175D3DCCD1}">
              <a14:hiddenFill xmlns:a14="http://schemas.microsoft.com/office/drawing/2010/main" xmlns="">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0886" y="1119108"/>
            <a:ext cx="9133114" cy="51348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 Box 3"/>
          <p:cNvSpPr txBox="1">
            <a:spLocks noChangeArrowheads="1"/>
          </p:cNvSpPr>
          <p:nvPr/>
        </p:nvSpPr>
        <p:spPr bwMode="auto">
          <a:xfrm>
            <a:off x="0" y="0"/>
            <a:ext cx="9144000" cy="6461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3600" b="1" dirty="0" smtClean="0">
                <a:solidFill>
                  <a:srgbClr val="FFFF00"/>
                </a:solidFill>
              </a:rPr>
              <a:t>Watershed Module</a:t>
            </a:r>
            <a:endParaRPr lang="en-US" altLang="en-US" sz="3600" b="1" dirty="0" smtClean="0">
              <a:solidFill>
                <a:srgbClr val="FFFF00"/>
              </a:solidFill>
              <a:latin typeface="+mj-lt"/>
              <a:ea typeface="+mj-ea"/>
              <a:cs typeface="+mj-cs"/>
            </a:endParaRPr>
          </a:p>
        </p:txBody>
      </p:sp>
    </p:spTree>
    <p:extLst>
      <p:ext uri="{BB962C8B-B14F-4D97-AF65-F5344CB8AC3E}">
        <p14:creationId xmlns:p14="http://schemas.microsoft.com/office/powerpoint/2010/main" xmlns="" val="24613047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122"/>
          <p:cNvSpPr>
            <a:spLocks noGrp="1" noChangeArrowheads="1"/>
          </p:cNvSpPr>
          <p:nvPr>
            <p:ph type="title"/>
          </p:nvPr>
        </p:nvSpPr>
        <p:spPr>
          <a:xfrm>
            <a:off x="0" y="0"/>
            <a:ext cx="9144000" cy="838200"/>
          </a:xfrm>
          <a:solidFill>
            <a:srgbClr val="800000"/>
          </a:solid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t"/>
          <a:lstStyle/>
          <a:p>
            <a:pPr eaLnBrk="1" hangingPunct="1"/>
            <a:r>
              <a:rPr lang="en-US" altLang="en-US" sz="3600" b="1" smtClean="0">
                <a:solidFill>
                  <a:srgbClr val="FFFF00"/>
                </a:solidFill>
                <a:latin typeface="Arial" pitchFamily="34" charset="0"/>
                <a:cs typeface="Arial" pitchFamily="34" charset="0"/>
              </a:rPr>
              <a:t>Data for water Resource Planning</a:t>
            </a:r>
          </a:p>
        </p:txBody>
      </p:sp>
      <p:sp>
        <p:nvSpPr>
          <p:cNvPr id="227565" name="Text Box 5357"/>
          <p:cNvSpPr txBox="1">
            <a:spLocks noChangeArrowheads="1"/>
          </p:cNvSpPr>
          <p:nvPr/>
        </p:nvSpPr>
        <p:spPr bwMode="auto">
          <a:xfrm>
            <a:off x="152400" y="914400"/>
            <a:ext cx="8839200" cy="5940425"/>
          </a:xfrm>
          <a:prstGeom prst="rect">
            <a:avLst/>
          </a:prstGeom>
          <a:noFill/>
          <a:ln>
            <a:noFill/>
          </a:ln>
          <a:effectLst/>
          <a:extLst>
            <a:ext uri="{909E8E84-426E-40DD-AFC4-6F175D3DCCD1}">
              <a14:hiddenFill xmlns:a14="http://schemas.microsoft.com/office/drawing/2010/main" xmlns="">
                <a:gradFill rotWithShape="0">
                  <a:gsLst>
                    <a:gs pos="0">
                      <a:srgbClr val="99CCFF"/>
                    </a:gs>
                    <a:gs pos="50000">
                      <a:schemeClr val="bg1"/>
                    </a:gs>
                    <a:gs pos="100000">
                      <a:srgbClr val="99CCFF"/>
                    </a:gs>
                  </a:gsLst>
                  <a:lin ang="5400000" scaled="1"/>
                </a:gradFill>
              </a14:hiddenFill>
            </a:ext>
            <a:ext uri="{91240B29-F687-4F45-9708-019B960494DF}">
              <a14:hiddenLine xmlns:a14="http://schemas.microsoft.com/office/drawing/2010/main" xmlns="" w="95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04800" indent="-304800" eaLnBrk="0" hangingPunct="0">
              <a:defRPr sz="1600">
                <a:solidFill>
                  <a:srgbClr val="0000FF"/>
                </a:solidFill>
                <a:latin typeface="Arial" pitchFamily="34" charset="0"/>
              </a:defRPr>
            </a:lvl1pPr>
            <a:lvl2pPr marL="762000" indent="-304800" eaLnBrk="0" hangingPunct="0">
              <a:defRPr sz="1600">
                <a:solidFill>
                  <a:srgbClr val="0000FF"/>
                </a:solidFill>
                <a:latin typeface="Arial" pitchFamily="34" charset="0"/>
              </a:defRPr>
            </a:lvl2pPr>
            <a:lvl3pPr marL="1219200" indent="-304800" eaLnBrk="0" hangingPunct="0">
              <a:defRPr sz="1600">
                <a:solidFill>
                  <a:srgbClr val="0000FF"/>
                </a:solidFill>
                <a:latin typeface="Arial" pitchFamily="34" charset="0"/>
              </a:defRPr>
            </a:lvl3pPr>
            <a:lvl4pPr marL="1676400" indent="-304800" eaLnBrk="0" hangingPunct="0">
              <a:defRPr sz="1600">
                <a:solidFill>
                  <a:srgbClr val="0000FF"/>
                </a:solidFill>
                <a:latin typeface="Arial" pitchFamily="34" charset="0"/>
              </a:defRPr>
            </a:lvl4pPr>
            <a:lvl5pPr marL="2133600" indent="-304800" eaLnBrk="0" hangingPunct="0">
              <a:defRPr sz="1600">
                <a:solidFill>
                  <a:srgbClr val="0000FF"/>
                </a:solidFill>
                <a:latin typeface="Arial" pitchFamily="34" charset="0"/>
              </a:defRPr>
            </a:lvl5pPr>
            <a:lvl6pPr marL="2590800" indent="-304800" eaLnBrk="0" fontAlgn="base" hangingPunct="0">
              <a:spcBef>
                <a:spcPct val="0"/>
              </a:spcBef>
              <a:spcAft>
                <a:spcPct val="0"/>
              </a:spcAft>
              <a:defRPr sz="1600">
                <a:solidFill>
                  <a:srgbClr val="0000FF"/>
                </a:solidFill>
                <a:latin typeface="Arial" pitchFamily="34" charset="0"/>
              </a:defRPr>
            </a:lvl6pPr>
            <a:lvl7pPr marL="3048000" indent="-304800" eaLnBrk="0" fontAlgn="base" hangingPunct="0">
              <a:spcBef>
                <a:spcPct val="0"/>
              </a:spcBef>
              <a:spcAft>
                <a:spcPct val="0"/>
              </a:spcAft>
              <a:defRPr sz="1600">
                <a:solidFill>
                  <a:srgbClr val="0000FF"/>
                </a:solidFill>
                <a:latin typeface="Arial" pitchFamily="34" charset="0"/>
              </a:defRPr>
            </a:lvl7pPr>
            <a:lvl8pPr marL="3505200" indent="-304800" eaLnBrk="0" fontAlgn="base" hangingPunct="0">
              <a:spcBef>
                <a:spcPct val="0"/>
              </a:spcBef>
              <a:spcAft>
                <a:spcPct val="0"/>
              </a:spcAft>
              <a:defRPr sz="1600">
                <a:solidFill>
                  <a:srgbClr val="0000FF"/>
                </a:solidFill>
                <a:latin typeface="Arial" pitchFamily="34" charset="0"/>
              </a:defRPr>
            </a:lvl8pPr>
            <a:lvl9pPr marL="3962400" indent="-304800" eaLnBrk="0" fontAlgn="base" hangingPunct="0">
              <a:spcBef>
                <a:spcPct val="0"/>
              </a:spcBef>
              <a:spcAft>
                <a:spcPct val="0"/>
              </a:spcAft>
              <a:defRPr sz="1600">
                <a:solidFill>
                  <a:srgbClr val="0000FF"/>
                </a:solidFill>
                <a:latin typeface="Arial" pitchFamily="34" charset="0"/>
              </a:defRPr>
            </a:lvl9pPr>
          </a:lstStyle>
          <a:p>
            <a:pPr eaLnBrk="1" hangingPunct="1">
              <a:spcBef>
                <a:spcPts val="1200"/>
              </a:spcBef>
              <a:buFontTx/>
              <a:buChar char="•"/>
              <a:defRPr/>
            </a:pPr>
            <a:r>
              <a:rPr lang="en-US" altLang="en-US" sz="2800" b="1" dirty="0" smtClean="0"/>
              <a:t>General Planning </a:t>
            </a:r>
            <a:r>
              <a:rPr lang="en-US" altLang="en-US" sz="2800" dirty="0" smtClean="0"/>
              <a:t>– Administrative information, Terrain Data</a:t>
            </a:r>
          </a:p>
          <a:p>
            <a:pPr eaLnBrk="1" hangingPunct="1">
              <a:spcBef>
                <a:spcPts val="1200"/>
              </a:spcBef>
              <a:buFontTx/>
              <a:buChar char="•"/>
              <a:defRPr/>
            </a:pPr>
            <a:r>
              <a:rPr lang="en-US" altLang="en-US" sz="2800" b="1" dirty="0" smtClean="0"/>
              <a:t>Structure Design </a:t>
            </a:r>
            <a:r>
              <a:rPr lang="en-US" altLang="en-US" sz="2800" dirty="0" smtClean="0"/>
              <a:t>(Dam &amp; canal, Power House) – Geology, Soil, Material, Seismic Zones</a:t>
            </a:r>
          </a:p>
          <a:p>
            <a:pPr eaLnBrk="1" hangingPunct="1">
              <a:spcBef>
                <a:spcPts val="1200"/>
              </a:spcBef>
              <a:buFontTx/>
              <a:buChar char="•"/>
              <a:defRPr/>
            </a:pPr>
            <a:r>
              <a:rPr lang="en-US" altLang="en-US" sz="2800" b="1" dirty="0" smtClean="0"/>
              <a:t>Water &amp; Irrigation Planning </a:t>
            </a:r>
            <a:r>
              <a:rPr lang="en-US" altLang="en-US" sz="2800" dirty="0" smtClean="0"/>
              <a:t>– Meteorological data, Hydrology data (River flow, Sediment, Water Quality) </a:t>
            </a:r>
          </a:p>
          <a:p>
            <a:pPr eaLnBrk="1" hangingPunct="1">
              <a:spcBef>
                <a:spcPts val="1200"/>
              </a:spcBef>
              <a:buFontTx/>
              <a:buChar char="•"/>
              <a:defRPr/>
            </a:pPr>
            <a:r>
              <a:rPr lang="en-US" altLang="en-US" sz="2800" b="1" dirty="0" smtClean="0"/>
              <a:t>Reservoir Planning </a:t>
            </a:r>
            <a:r>
              <a:rPr lang="en-US" altLang="en-US" sz="2800" dirty="0" smtClean="0"/>
              <a:t>– Demographic data, Contour data, Different kind of land data including Forest, Ecological data, Economic data</a:t>
            </a:r>
          </a:p>
          <a:p>
            <a:pPr eaLnBrk="1" hangingPunct="1">
              <a:spcBef>
                <a:spcPts val="1200"/>
              </a:spcBef>
              <a:buFontTx/>
              <a:buChar char="•"/>
              <a:defRPr/>
            </a:pPr>
            <a:r>
              <a:rPr lang="en-US" altLang="en-US" sz="2800" b="1" dirty="0" smtClean="0"/>
              <a:t>Canal and Command </a:t>
            </a:r>
            <a:r>
              <a:rPr lang="en-US" altLang="en-US" sz="2800" dirty="0" smtClean="0"/>
              <a:t>-  Land data, Demographic data, Ground water, Agriculture data, Soil data, Economic data</a:t>
            </a:r>
            <a:r>
              <a:rPr lang="en-US" altLang="en-US" sz="3200" dirty="0" smtClean="0"/>
              <a:t>  </a:t>
            </a:r>
            <a:endParaRPr lang="en-GB" altLang="en-US" sz="3200"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1219200"/>
            <a:ext cx="9158684" cy="514924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Box 3"/>
          <p:cNvSpPr txBox="1">
            <a:spLocks noChangeArrowheads="1"/>
          </p:cNvSpPr>
          <p:nvPr/>
        </p:nvSpPr>
        <p:spPr bwMode="auto">
          <a:xfrm>
            <a:off x="0" y="0"/>
            <a:ext cx="9144000" cy="6461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3600" b="1" dirty="0" smtClean="0">
                <a:solidFill>
                  <a:srgbClr val="FFFF00"/>
                </a:solidFill>
              </a:rPr>
              <a:t>Reservoir Module</a:t>
            </a:r>
            <a:endParaRPr lang="en-US" altLang="en-US" sz="3600" b="1" dirty="0" smtClean="0">
              <a:solidFill>
                <a:srgbClr val="FFFF00"/>
              </a:solidFill>
              <a:latin typeface="+mj-lt"/>
              <a:ea typeface="+mj-ea"/>
              <a:cs typeface="+mj-cs"/>
            </a:endParaRPr>
          </a:p>
        </p:txBody>
      </p:sp>
      <p:sp>
        <p:nvSpPr>
          <p:cNvPr id="4" name="TextBox 3"/>
          <p:cNvSpPr txBox="1"/>
          <p:nvPr/>
        </p:nvSpPr>
        <p:spPr>
          <a:xfrm>
            <a:off x="6357257" y="1219200"/>
            <a:ext cx="2590800" cy="1815882"/>
          </a:xfrm>
          <a:prstGeom prst="rect">
            <a:avLst/>
          </a:prstGeom>
          <a:solidFill>
            <a:srgbClr val="800000"/>
          </a:solidFill>
        </p:spPr>
        <p:txBody>
          <a:bodyPr wrap="square" rtlCol="0">
            <a:spAutoFit/>
          </a:bodyPr>
          <a:lstStyle/>
          <a:p>
            <a:pPr eaLnBrk="1" hangingPunct="1"/>
            <a:r>
              <a:rPr lang="en-US" altLang="en-US" dirty="0" smtClean="0">
                <a:solidFill>
                  <a:srgbClr val="99FF33"/>
                </a:solidFill>
              </a:rPr>
              <a:t>CWC Monitors Storages for 85 Reservoirs (Covers 60 % storage capacity)</a:t>
            </a:r>
          </a:p>
          <a:p>
            <a:pPr eaLnBrk="1" hangingPunct="1"/>
            <a:endParaRPr lang="en-US" altLang="en-US" dirty="0" smtClean="0">
              <a:solidFill>
                <a:srgbClr val="99FF33"/>
              </a:solidFill>
            </a:endParaRPr>
          </a:p>
          <a:p>
            <a:pPr eaLnBrk="1" hangingPunct="1"/>
            <a:r>
              <a:rPr lang="en-US" altLang="en-US" dirty="0" smtClean="0">
                <a:solidFill>
                  <a:srgbClr val="99FF33"/>
                </a:solidFill>
              </a:rPr>
              <a:t>Time Series data (20 years)  </a:t>
            </a:r>
            <a:endParaRPr lang="en-GB" altLang="en-US" dirty="0" smtClean="0">
              <a:solidFill>
                <a:srgbClr val="99FF33"/>
              </a:solidFill>
            </a:endParaRPr>
          </a:p>
          <a:p>
            <a:endParaRPr lang="en-US" dirty="0"/>
          </a:p>
        </p:txBody>
      </p:sp>
    </p:spTree>
    <p:extLst>
      <p:ext uri="{BB962C8B-B14F-4D97-AF65-F5344CB8AC3E}">
        <p14:creationId xmlns:p14="http://schemas.microsoft.com/office/powerpoint/2010/main" xmlns="" val="39776635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3855" y="1219199"/>
            <a:ext cx="9124950" cy="51302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Box 3"/>
          <p:cNvSpPr txBox="1">
            <a:spLocks noChangeArrowheads="1"/>
          </p:cNvSpPr>
          <p:nvPr/>
        </p:nvSpPr>
        <p:spPr bwMode="auto">
          <a:xfrm>
            <a:off x="0" y="0"/>
            <a:ext cx="9144000" cy="6461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3600" b="1" dirty="0" smtClean="0">
                <a:solidFill>
                  <a:srgbClr val="FFFF00"/>
                </a:solidFill>
              </a:rPr>
              <a:t>Reservoir Module</a:t>
            </a:r>
            <a:endParaRPr lang="en-US" altLang="en-US" sz="3600" b="1" dirty="0" smtClean="0">
              <a:solidFill>
                <a:srgbClr val="FFFF00"/>
              </a:solidFill>
              <a:latin typeface="+mj-lt"/>
              <a:ea typeface="+mj-ea"/>
              <a:cs typeface="+mj-cs"/>
            </a:endParaRPr>
          </a:p>
        </p:txBody>
      </p:sp>
    </p:spTree>
    <p:extLst>
      <p:ext uri="{BB962C8B-B14F-4D97-AF65-F5344CB8AC3E}">
        <p14:creationId xmlns:p14="http://schemas.microsoft.com/office/powerpoint/2010/main" xmlns="" val="3632536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25400" y="1045491"/>
            <a:ext cx="9118600" cy="51267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Box 3"/>
          <p:cNvSpPr txBox="1">
            <a:spLocks noChangeArrowheads="1"/>
          </p:cNvSpPr>
          <p:nvPr/>
        </p:nvSpPr>
        <p:spPr bwMode="auto">
          <a:xfrm>
            <a:off x="0" y="0"/>
            <a:ext cx="9144000" cy="6461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3600" b="1" dirty="0" smtClean="0">
                <a:solidFill>
                  <a:srgbClr val="FFFF00"/>
                </a:solidFill>
              </a:rPr>
              <a:t>Automatic Map Generation</a:t>
            </a:r>
            <a:endParaRPr lang="en-US" altLang="en-US" sz="3600" b="1" dirty="0" smtClean="0">
              <a:solidFill>
                <a:srgbClr val="FFFF00"/>
              </a:solidFill>
              <a:latin typeface="+mj-lt"/>
              <a:ea typeface="+mj-ea"/>
              <a:cs typeface="+mj-cs"/>
            </a:endParaRPr>
          </a:p>
        </p:txBody>
      </p:sp>
    </p:spTree>
    <p:extLst>
      <p:ext uri="{BB962C8B-B14F-4D97-AF65-F5344CB8AC3E}">
        <p14:creationId xmlns:p14="http://schemas.microsoft.com/office/powerpoint/2010/main" xmlns="" val="10620395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 y="914400"/>
            <a:ext cx="9144000" cy="51409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Box 3"/>
          <p:cNvSpPr txBox="1">
            <a:spLocks noChangeArrowheads="1"/>
          </p:cNvSpPr>
          <p:nvPr/>
        </p:nvSpPr>
        <p:spPr bwMode="auto">
          <a:xfrm>
            <a:off x="0" y="0"/>
            <a:ext cx="9144000" cy="6461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3600" b="1" dirty="0" smtClean="0">
                <a:solidFill>
                  <a:srgbClr val="FFFF00"/>
                </a:solidFill>
              </a:rPr>
              <a:t>Automatic Map Generation</a:t>
            </a:r>
            <a:endParaRPr lang="en-US" altLang="en-US" sz="3600" b="1" dirty="0" smtClean="0">
              <a:solidFill>
                <a:srgbClr val="FFFF00"/>
              </a:solidFill>
              <a:latin typeface="+mj-lt"/>
              <a:ea typeface="+mj-ea"/>
              <a:cs typeface="+mj-cs"/>
            </a:endParaRPr>
          </a:p>
        </p:txBody>
      </p:sp>
    </p:spTree>
    <p:extLst>
      <p:ext uri="{BB962C8B-B14F-4D97-AF65-F5344CB8AC3E}">
        <p14:creationId xmlns:p14="http://schemas.microsoft.com/office/powerpoint/2010/main" xmlns="" val="4573002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1141773"/>
            <a:ext cx="9144000" cy="51409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Box 3"/>
          <p:cNvSpPr txBox="1">
            <a:spLocks noChangeArrowheads="1"/>
          </p:cNvSpPr>
          <p:nvPr/>
        </p:nvSpPr>
        <p:spPr bwMode="auto">
          <a:xfrm>
            <a:off x="0" y="0"/>
            <a:ext cx="9144000" cy="6461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3600" b="1" dirty="0" smtClean="0">
                <a:solidFill>
                  <a:srgbClr val="FFFF00"/>
                </a:solidFill>
              </a:rPr>
              <a:t>Automatic Map Generation</a:t>
            </a:r>
            <a:endParaRPr lang="en-US" altLang="en-US" sz="3600" b="1" dirty="0" smtClean="0">
              <a:solidFill>
                <a:srgbClr val="FFFF00"/>
              </a:solidFill>
              <a:latin typeface="+mj-lt"/>
              <a:ea typeface="+mj-ea"/>
              <a:cs typeface="+mj-cs"/>
            </a:endParaRPr>
          </a:p>
        </p:txBody>
      </p:sp>
    </p:spTree>
    <p:extLst>
      <p:ext uri="{BB962C8B-B14F-4D97-AF65-F5344CB8AC3E}">
        <p14:creationId xmlns:p14="http://schemas.microsoft.com/office/powerpoint/2010/main" xmlns="" val="40318461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36286" y="1264290"/>
            <a:ext cx="9180286" cy="51613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Box 3"/>
          <p:cNvSpPr txBox="1">
            <a:spLocks noChangeArrowheads="1"/>
          </p:cNvSpPr>
          <p:nvPr/>
        </p:nvSpPr>
        <p:spPr bwMode="auto">
          <a:xfrm>
            <a:off x="0" y="0"/>
            <a:ext cx="9144000" cy="6461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3600" b="1" dirty="0" smtClean="0">
                <a:solidFill>
                  <a:srgbClr val="FFFF00"/>
                </a:solidFill>
              </a:rPr>
              <a:t>Automatic Map Generation</a:t>
            </a:r>
            <a:endParaRPr lang="en-US" altLang="en-US" sz="3600" b="1" dirty="0" smtClean="0">
              <a:solidFill>
                <a:srgbClr val="FFFF00"/>
              </a:solidFill>
              <a:latin typeface="+mj-lt"/>
              <a:ea typeface="+mj-ea"/>
              <a:cs typeface="+mj-cs"/>
            </a:endParaRPr>
          </a:p>
        </p:txBody>
      </p:sp>
    </p:spTree>
    <p:extLst>
      <p:ext uri="{BB962C8B-B14F-4D97-AF65-F5344CB8AC3E}">
        <p14:creationId xmlns:p14="http://schemas.microsoft.com/office/powerpoint/2010/main" xmlns="" val="37311978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1066800"/>
            <a:ext cx="9124950" cy="51302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Box 3"/>
          <p:cNvSpPr txBox="1">
            <a:spLocks noChangeArrowheads="1"/>
          </p:cNvSpPr>
          <p:nvPr/>
        </p:nvSpPr>
        <p:spPr bwMode="auto">
          <a:xfrm>
            <a:off x="0" y="0"/>
            <a:ext cx="9144000" cy="6461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3600" b="1" dirty="0" smtClean="0">
                <a:solidFill>
                  <a:srgbClr val="FFFF00"/>
                </a:solidFill>
              </a:rPr>
              <a:t>Automatic Report Generation</a:t>
            </a:r>
            <a:endParaRPr lang="en-US" altLang="en-US" sz="3600" b="1" dirty="0" smtClean="0">
              <a:solidFill>
                <a:srgbClr val="FFFF00"/>
              </a:solidFill>
              <a:latin typeface="+mj-lt"/>
              <a:ea typeface="+mj-ea"/>
              <a:cs typeface="+mj-cs"/>
            </a:endParaRPr>
          </a:p>
        </p:txBody>
      </p:sp>
    </p:spTree>
    <p:extLst>
      <p:ext uri="{BB962C8B-B14F-4D97-AF65-F5344CB8AC3E}">
        <p14:creationId xmlns:p14="http://schemas.microsoft.com/office/powerpoint/2010/main" xmlns="" val="34198254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990600"/>
            <a:ext cx="9216231" cy="5181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Box 3"/>
          <p:cNvSpPr txBox="1">
            <a:spLocks noChangeArrowheads="1"/>
          </p:cNvSpPr>
          <p:nvPr/>
        </p:nvSpPr>
        <p:spPr bwMode="auto">
          <a:xfrm>
            <a:off x="0" y="0"/>
            <a:ext cx="9144000" cy="6461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spcBef>
                <a:spcPct val="50000"/>
              </a:spcBef>
              <a:defRPr/>
            </a:pPr>
            <a:r>
              <a:rPr lang="en-US" altLang="en-US" sz="3600" b="1" dirty="0" smtClean="0">
                <a:solidFill>
                  <a:srgbClr val="FFFF00"/>
                </a:solidFill>
              </a:rPr>
              <a:t>Automatic Report Generation</a:t>
            </a:r>
            <a:endParaRPr lang="en-US" altLang="en-US" sz="3600" b="1" dirty="0" smtClean="0">
              <a:solidFill>
                <a:srgbClr val="FFFF00"/>
              </a:solidFill>
              <a:latin typeface="+mj-lt"/>
              <a:ea typeface="+mj-ea"/>
              <a:cs typeface="+mj-cs"/>
            </a:endParaRPr>
          </a:p>
        </p:txBody>
      </p:sp>
    </p:spTree>
    <p:extLst>
      <p:ext uri="{BB962C8B-B14F-4D97-AF65-F5344CB8AC3E}">
        <p14:creationId xmlns:p14="http://schemas.microsoft.com/office/powerpoint/2010/main" xmlns="" val="3773341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3"/>
          <p:cNvGrpSpPr>
            <a:grpSpLocks/>
          </p:cNvGrpSpPr>
          <p:nvPr/>
        </p:nvGrpSpPr>
        <p:grpSpPr bwMode="auto">
          <a:xfrm>
            <a:off x="76200" y="1000125"/>
            <a:ext cx="9012238" cy="5400675"/>
            <a:chOff x="75530" y="1000328"/>
            <a:chExt cx="9013340" cy="5400472"/>
          </a:xfrm>
        </p:grpSpPr>
        <p:pic>
          <p:nvPicPr>
            <p:cNvPr id="45060" name="Picture 2"/>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76200" y="1000328"/>
              <a:ext cx="9012670" cy="5400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1" name="Picture 3" descr="C:\Documents and Settings\RRSCW_2\Desktop\2d_3d.png"/>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75530" y="2105025"/>
              <a:ext cx="8988351"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 name="TextBox 4"/>
          <p:cNvSpPr txBox="1"/>
          <p:nvPr/>
        </p:nvSpPr>
        <p:spPr>
          <a:xfrm>
            <a:off x="0" y="0"/>
            <a:ext cx="9144000" cy="650875"/>
          </a:xfrm>
          <a:prstGeom prst="rect">
            <a:avLst/>
          </a:prstGeom>
          <a:solidFill>
            <a:srgbClr val="800000"/>
          </a:solidFill>
          <a:ln w="12700">
            <a:noFill/>
            <a:miter lim="800000"/>
            <a:headEnd/>
            <a:tailEnd/>
          </a:ln>
          <a:effectLst>
            <a:outerShdw dist="25399" dir="2700000" algn="ctr" rotWithShape="0">
              <a:srgbClr val="FFFFFF">
                <a:alpha val="75000"/>
              </a:srgbClr>
            </a:outerShdw>
          </a:effectLst>
        </p:spPr>
        <p:style>
          <a:lnRef idx="1">
            <a:schemeClr val="accent1"/>
          </a:lnRef>
          <a:fillRef idx="2">
            <a:schemeClr val="accent1"/>
          </a:fillRef>
          <a:effectRef idx="1">
            <a:schemeClr val="accent1"/>
          </a:effectRef>
          <a:fontRef idx="minor">
            <a:schemeClr val="dk1"/>
          </a:fontRef>
        </p:style>
        <p:txBody>
          <a:bodyPr lIns="95739" tIns="47871" rIns="95739" bIns="47871" anchor="ctr">
            <a:spAutoFit/>
          </a:bodyPr>
          <a:lstStyle>
            <a:defPPr>
              <a:defRPr lang="en-US"/>
            </a:defPPr>
            <a:lvl1pPr indent="-252381" algn="ctr" defTabSz="957400">
              <a:defRPr sz="4400" b="1">
                <a:solidFill>
                  <a:srgbClr val="0000FF"/>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fontAlgn="auto">
              <a:spcBef>
                <a:spcPts val="0"/>
              </a:spcBef>
              <a:spcAft>
                <a:spcPts val="0"/>
              </a:spcAft>
              <a:defRPr/>
            </a:pPr>
            <a:r>
              <a:rPr lang="en-US" sz="3600" dirty="0">
                <a:solidFill>
                  <a:srgbClr val="FFFF00"/>
                </a:solidFill>
                <a:latin typeface="Arial" panose="020B0604020202020204" pitchFamily="34" charset="0"/>
                <a:cs typeface="Arial" panose="020B0604020202020204" pitchFamily="34" charset="0"/>
              </a:rPr>
              <a:t>2D-3D Linked View</a:t>
            </a:r>
          </a:p>
        </p:txBody>
      </p:sp>
    </p:spTree>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0"/>
            <a:ext cx="9144000" cy="685800"/>
          </a:xfrm>
          <a:solidFill>
            <a:srgbClr val="800000"/>
          </a:solid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t"/>
          <a:lstStyle/>
          <a:p>
            <a:pPr eaLnBrk="1" hangingPunct="1"/>
            <a:r>
              <a:rPr lang="en-US" altLang="en-US" sz="3600" b="1" smtClean="0">
                <a:solidFill>
                  <a:srgbClr val="FFFF66"/>
                </a:solidFill>
                <a:latin typeface="Arial" pitchFamily="34" charset="0"/>
                <a:cs typeface="Arial" pitchFamily="34" charset="0"/>
              </a:rPr>
              <a:t>WRIS-WIKI</a:t>
            </a:r>
            <a:endParaRPr lang="en-US" altLang="en-US" b="1" smtClean="0">
              <a:solidFill>
                <a:srgbClr val="FFFF66"/>
              </a:solidFill>
              <a:latin typeface="Arial" pitchFamily="34" charset="0"/>
              <a:cs typeface="Arial" pitchFamily="34" charset="0"/>
            </a:endParaRPr>
          </a:p>
        </p:txBody>
      </p:sp>
      <p:pic>
        <p:nvPicPr>
          <p:cNvPr id="342019" name="Picture 3"/>
          <p:cNvPicPr>
            <a:picLocks noChangeAspect="1" noChangeArrowheads="1"/>
          </p:cNvPicPr>
          <p:nvPr/>
        </p:nvPicPr>
        <p:blipFill>
          <a:blip r:embed="rId2" cstate="email"/>
          <a:srcRect/>
          <a:stretch>
            <a:fillRect/>
          </a:stretch>
        </p:blipFill>
        <p:spPr bwMode="auto">
          <a:xfrm>
            <a:off x="381000" y="885825"/>
            <a:ext cx="8534400" cy="5759450"/>
          </a:xfrm>
          <a:prstGeom prst="rect">
            <a:avLst/>
          </a:prstGeom>
          <a:noFill/>
          <a:ln>
            <a:noFill/>
          </a:ln>
          <a:effectLst/>
          <a:extLst>
            <a:ext uri="{909E8E84-426E-40DD-AFC4-6F175D3DCCD1}">
              <a14:hiddenFill xmlns:a14="http://schemas.microsoft.com/office/drawing/2010/main" xmlns="">
                <a:gradFill rotWithShape="0">
                  <a:gsLst>
                    <a:gs pos="0">
                      <a:srgbClr val="99CCFF"/>
                    </a:gs>
                    <a:gs pos="50000">
                      <a:schemeClr val="bg1"/>
                    </a:gs>
                    <a:gs pos="100000">
                      <a:srgbClr val="99CCFF"/>
                    </a:gs>
                  </a:gsLst>
                  <a:lin ang="5400000" scaled="1"/>
                </a:gradFill>
              </a14:hiddenFill>
            </a:ext>
            <a:ext uri="{91240B29-F687-4F45-9708-019B960494DF}">
              <a14:hiddenLine xmlns:a14="http://schemas.microsoft.com/office/drawing/2010/main" xmlns="" w="95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5122"/>
          <p:cNvSpPr txBox="1">
            <a:spLocks noChangeArrowheads="1"/>
          </p:cNvSpPr>
          <p:nvPr/>
        </p:nvSpPr>
        <p:spPr bwMode="auto">
          <a:xfrm>
            <a:off x="0" y="0"/>
            <a:ext cx="9144000" cy="609600"/>
          </a:xfrm>
          <a:prstGeom prst="rect">
            <a:avLst/>
          </a:prstGeom>
          <a:solidFill>
            <a:srgbClr val="800000"/>
          </a:solid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altLang="en-US" sz="3600" b="1" kern="0" dirty="0" smtClean="0">
                <a:solidFill>
                  <a:srgbClr val="FFFF00"/>
                </a:solidFill>
                <a:latin typeface="Arial" panose="020B0604020202020204" pitchFamily="34" charset="0"/>
                <a:cs typeface="Arial" panose="020B0604020202020204" pitchFamily="34" charset="0"/>
              </a:rPr>
              <a:t>National Water Policy</a:t>
            </a:r>
            <a:endParaRPr lang="en-US" altLang="en-US" sz="3600" b="1" kern="0" dirty="0">
              <a:solidFill>
                <a:srgbClr val="FFFF00"/>
              </a:solidFill>
              <a:latin typeface="Arial" panose="020B0604020202020204" pitchFamily="34" charset="0"/>
              <a:cs typeface="Arial" panose="020B0604020202020204" pitchFamily="34" charset="0"/>
            </a:endParaRPr>
          </a:p>
        </p:txBody>
      </p:sp>
      <p:sp>
        <p:nvSpPr>
          <p:cNvPr id="6" name="Rectangle 5122"/>
          <p:cNvSpPr txBox="1">
            <a:spLocks noChangeArrowheads="1"/>
          </p:cNvSpPr>
          <p:nvPr/>
        </p:nvSpPr>
        <p:spPr bwMode="auto">
          <a:xfrm>
            <a:off x="381000" y="4953000"/>
            <a:ext cx="8458200" cy="533400"/>
          </a:xfrm>
          <a:prstGeom prst="rect">
            <a:avLst/>
          </a:prstGeom>
          <a:solidFill>
            <a:srgbClr val="800000"/>
          </a:solid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IN" altLang="en-US" sz="2800" b="1" kern="0" dirty="0" smtClean="0">
                <a:solidFill>
                  <a:srgbClr val="FFFF00"/>
                </a:solidFill>
                <a:latin typeface="Arial" panose="020B0604020202020204" pitchFamily="34" charset="0"/>
                <a:cs typeface="Arial" panose="020B0604020202020204" pitchFamily="34" charset="0"/>
              </a:rPr>
              <a:t>National </a:t>
            </a:r>
            <a:r>
              <a:rPr lang="en-IN" altLang="en-US" sz="2800" b="1" kern="0" dirty="0">
                <a:solidFill>
                  <a:srgbClr val="FFFF00"/>
                </a:solidFill>
                <a:latin typeface="Arial" panose="020B0604020202020204" pitchFamily="34" charset="0"/>
                <a:cs typeface="Arial" panose="020B0604020202020204" pitchFamily="34" charset="0"/>
              </a:rPr>
              <a:t>Water Mission For Climate Change</a:t>
            </a:r>
          </a:p>
          <a:p>
            <a:pPr>
              <a:defRPr/>
            </a:pPr>
            <a:endParaRPr lang="en-US" altLang="en-US" b="1" kern="0" dirty="0">
              <a:solidFill>
                <a:srgbClr val="FFFF00"/>
              </a:solidFill>
            </a:endParaRPr>
          </a:p>
        </p:txBody>
      </p:sp>
      <p:sp>
        <p:nvSpPr>
          <p:cNvPr id="7172" name="Rectangle 2"/>
          <p:cNvSpPr>
            <a:spLocks noChangeArrowheads="1"/>
          </p:cNvSpPr>
          <p:nvPr/>
        </p:nvSpPr>
        <p:spPr bwMode="auto">
          <a:xfrm>
            <a:off x="152400" y="593725"/>
            <a:ext cx="8839200" cy="443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lnSpc>
                <a:spcPct val="90000"/>
              </a:lnSpc>
              <a:spcBef>
                <a:spcPct val="0"/>
              </a:spcBef>
              <a:spcAft>
                <a:spcPts val="600"/>
              </a:spcAft>
            </a:pPr>
            <a:r>
              <a:rPr lang="en-IN" altLang="en-US" sz="2800">
                <a:solidFill>
                  <a:srgbClr val="0000FF"/>
                </a:solidFill>
                <a:latin typeface="Arial" pitchFamily="34" charset="0"/>
                <a:cs typeface="Arial" pitchFamily="34" charset="0"/>
              </a:rPr>
              <a:t>Water resources development and management will have to be planned for a hydrological unit. </a:t>
            </a:r>
          </a:p>
          <a:p>
            <a:pPr algn="just" eaLnBrk="1" hangingPunct="1">
              <a:lnSpc>
                <a:spcPct val="90000"/>
              </a:lnSpc>
              <a:spcBef>
                <a:spcPct val="0"/>
              </a:spcBef>
              <a:spcAft>
                <a:spcPts val="600"/>
              </a:spcAft>
            </a:pPr>
            <a:r>
              <a:rPr lang="en-IN" altLang="en-US" sz="2800">
                <a:solidFill>
                  <a:srgbClr val="0000FF"/>
                </a:solidFill>
                <a:latin typeface="Arial" pitchFamily="34" charset="0"/>
                <a:cs typeface="Arial" pitchFamily="34" charset="0"/>
              </a:rPr>
              <a:t>Water related data, like rainfall, snowfall, geo-morphological, climatic, geological, surface water, ground water, water quality, ecological, water extraction and use, irrigated area should be integrated with well defined procedures and formats to ensure online updation and transfer of data to facilitate development of database for informed decision making in the management of water resources </a:t>
            </a:r>
            <a:endParaRPr lang="en-US" altLang="en-US" sz="2800">
              <a:solidFill>
                <a:srgbClr val="0000FF"/>
              </a:solidFill>
              <a:latin typeface="Arial" pitchFamily="34" charset="0"/>
              <a:cs typeface="Arial" pitchFamily="34" charset="0"/>
            </a:endParaRPr>
          </a:p>
        </p:txBody>
      </p:sp>
      <p:sp>
        <p:nvSpPr>
          <p:cNvPr id="7173" name="Rectangle 3"/>
          <p:cNvSpPr>
            <a:spLocks noChangeArrowheads="1"/>
          </p:cNvSpPr>
          <p:nvPr/>
        </p:nvSpPr>
        <p:spPr bwMode="auto">
          <a:xfrm>
            <a:off x="457200" y="5486400"/>
            <a:ext cx="85344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ts val="600"/>
              </a:spcBef>
              <a:spcAft>
                <a:spcPts val="1200"/>
              </a:spcAft>
              <a:buFontTx/>
              <a:buNone/>
            </a:pPr>
            <a:r>
              <a:rPr lang="en-IN" altLang="en-US" sz="2800">
                <a:solidFill>
                  <a:srgbClr val="0000FF"/>
                </a:solidFill>
                <a:latin typeface="Arial" pitchFamily="34" charset="0"/>
                <a:cs typeface="Arial" pitchFamily="34" charset="0"/>
              </a:rPr>
              <a:t>Comprehensive water data base in public domain and assessment of the impact of climate change on water resources</a:t>
            </a:r>
            <a:endParaRPr lang="en-GB" altLang="en-US" sz="2800">
              <a:solidFill>
                <a:srgbClr val="0000F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228600" y="2092325"/>
            <a:ext cx="8915400" cy="476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7" name="Picture 3"/>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228600" y="914400"/>
            <a:ext cx="8904288" cy="1157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0" y="0"/>
            <a:ext cx="9144000" cy="650875"/>
          </a:xfrm>
          <a:prstGeom prst="rect">
            <a:avLst/>
          </a:prstGeom>
          <a:solidFill>
            <a:srgbClr val="800000"/>
          </a:solidFill>
          <a:ln w="12700">
            <a:noFill/>
            <a:miter lim="800000"/>
            <a:headEnd/>
            <a:tailEnd/>
          </a:ln>
          <a:effectLst>
            <a:outerShdw dist="25399" dir="2700000" algn="ctr" rotWithShape="0">
              <a:srgbClr val="FFFFFF">
                <a:alpha val="75000"/>
              </a:srgbClr>
            </a:outerShdw>
          </a:effectLst>
        </p:spPr>
        <p:style>
          <a:lnRef idx="1">
            <a:schemeClr val="accent1"/>
          </a:lnRef>
          <a:fillRef idx="2">
            <a:schemeClr val="accent1"/>
          </a:fillRef>
          <a:effectRef idx="1">
            <a:schemeClr val="accent1"/>
          </a:effectRef>
          <a:fontRef idx="minor">
            <a:schemeClr val="dk1"/>
          </a:fontRef>
        </p:style>
        <p:txBody>
          <a:bodyPr lIns="95739" tIns="47871" rIns="95739" bIns="47871" anchor="ctr">
            <a:spAutoFit/>
          </a:bodyPr>
          <a:lstStyle>
            <a:defPPr>
              <a:defRPr lang="en-US"/>
            </a:defPPr>
            <a:lvl1pPr indent="-252381" algn="ctr" defTabSz="957400">
              <a:defRPr sz="4400" b="1">
                <a:solidFill>
                  <a:srgbClr val="0000FF"/>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fontAlgn="auto">
              <a:spcBef>
                <a:spcPts val="0"/>
              </a:spcBef>
              <a:spcAft>
                <a:spcPts val="0"/>
              </a:spcAft>
              <a:defRPr/>
            </a:pPr>
            <a:r>
              <a:rPr lang="en-US" sz="3600" dirty="0" smtClean="0">
                <a:latin typeface="Arial" panose="020B0604020202020204" pitchFamily="34" charset="0"/>
                <a:cs typeface="Arial" panose="020B0604020202020204" pitchFamily="34" charset="0"/>
              </a:rPr>
              <a:t> </a:t>
            </a:r>
            <a:r>
              <a:rPr lang="en-US" sz="3600" dirty="0">
                <a:solidFill>
                  <a:srgbClr val="FFFF00"/>
                </a:solidFill>
                <a:latin typeface="Arial" panose="020B0604020202020204" pitchFamily="34" charset="0"/>
                <a:cs typeface="Arial" panose="020B0604020202020204" pitchFamily="34" charset="0"/>
              </a:rPr>
              <a:t>Linked </a:t>
            </a:r>
            <a:r>
              <a:rPr lang="en-US" sz="3600" dirty="0" smtClean="0">
                <a:solidFill>
                  <a:srgbClr val="FFFF00"/>
                </a:solidFill>
                <a:latin typeface="Arial" panose="020B0604020202020204" pitchFamily="34" charset="0"/>
                <a:cs typeface="Arial" panose="020B0604020202020204" pitchFamily="34" charset="0"/>
              </a:rPr>
              <a:t>View with </a:t>
            </a:r>
            <a:r>
              <a:rPr lang="en-US" sz="3600" dirty="0" err="1" smtClean="0">
                <a:solidFill>
                  <a:srgbClr val="FFFF00"/>
                </a:solidFill>
                <a:latin typeface="Arial" panose="020B0604020202020204" pitchFamily="34" charset="0"/>
                <a:cs typeface="Arial" panose="020B0604020202020204" pitchFamily="34" charset="0"/>
              </a:rPr>
              <a:t>Bhuvan</a:t>
            </a:r>
            <a:r>
              <a:rPr lang="en-US" sz="3600" dirty="0" smtClean="0">
                <a:solidFill>
                  <a:srgbClr val="FFFF00"/>
                </a:solidFill>
                <a:latin typeface="Arial" panose="020B0604020202020204" pitchFamily="34" charset="0"/>
                <a:cs typeface="Arial" panose="020B0604020202020204" pitchFamily="34" charset="0"/>
              </a:rPr>
              <a:t> Portal</a:t>
            </a:r>
            <a:endParaRPr lang="en-US" sz="3600" dirty="0">
              <a:solidFill>
                <a:srgbClr val="FFFF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0"/>
            <a:ext cx="8229600" cy="1066800"/>
          </a:xfrm>
        </p:spPr>
        <p:txBody>
          <a:bodyPr/>
          <a:lstStyle/>
          <a:p>
            <a:r>
              <a:rPr lang="en-US" altLang="en-US" sz="3200" smtClean="0"/>
              <a:t>User Statistics: Version 2.0,3.0 &amp; 4.0</a:t>
            </a:r>
            <a:br>
              <a:rPr lang="en-US" altLang="en-US" sz="3200" smtClean="0"/>
            </a:br>
            <a:r>
              <a:rPr lang="en-US" altLang="en-US" sz="2400" smtClean="0"/>
              <a:t>(22 March, 2012 to December, 2014)</a:t>
            </a:r>
            <a:endParaRPr lang="en-US" altLang="en-US" sz="3200" smtClean="0"/>
          </a:p>
        </p:txBody>
      </p:sp>
      <p:sp>
        <p:nvSpPr>
          <p:cNvPr id="48131" name="Content Placeholder 2"/>
          <p:cNvSpPr>
            <a:spLocks noGrp="1"/>
          </p:cNvSpPr>
          <p:nvPr>
            <p:ph idx="1"/>
          </p:nvPr>
        </p:nvSpPr>
        <p:spPr>
          <a:xfrm>
            <a:off x="0" y="1600200"/>
            <a:ext cx="8229600" cy="1524000"/>
          </a:xfrm>
        </p:spPr>
        <p:txBody>
          <a:bodyPr/>
          <a:lstStyle/>
          <a:p>
            <a:r>
              <a:rPr lang="en-US" altLang="en-US" sz="2000" smtClean="0"/>
              <a:t>Total Visits: 653840 </a:t>
            </a:r>
          </a:p>
          <a:p>
            <a:r>
              <a:rPr lang="en-US" altLang="en-US" sz="2000" smtClean="0"/>
              <a:t>Visitors from India: 582326 </a:t>
            </a:r>
          </a:p>
          <a:p>
            <a:r>
              <a:rPr lang="en-US" altLang="en-US" sz="2000" smtClean="0"/>
              <a:t>Visitors from other countries (</a:t>
            </a:r>
            <a:r>
              <a:rPr lang="en-US" altLang="en-US" sz="2000" b="1" smtClean="0"/>
              <a:t>153 Countries</a:t>
            </a:r>
            <a:r>
              <a:rPr lang="en-US" altLang="en-US" sz="2000" smtClean="0"/>
              <a:t>): 71514 </a:t>
            </a:r>
          </a:p>
          <a:p>
            <a:r>
              <a:rPr lang="en-US" altLang="en-US" sz="2000" smtClean="0"/>
              <a:t>Total Downloads: 20192</a:t>
            </a:r>
          </a:p>
        </p:txBody>
      </p:sp>
      <p:graphicFrame>
        <p:nvGraphicFramePr>
          <p:cNvPr id="4" name="Table 3"/>
          <p:cNvGraphicFramePr>
            <a:graphicFrameLocks noGrp="1"/>
          </p:cNvGraphicFramePr>
          <p:nvPr/>
        </p:nvGraphicFramePr>
        <p:xfrm>
          <a:off x="6477000" y="1498600"/>
          <a:ext cx="2386013" cy="3225836"/>
        </p:xfrm>
        <a:graphic>
          <a:graphicData uri="http://schemas.openxmlformats.org/drawingml/2006/table">
            <a:tbl>
              <a:tblPr firstRow="1" bandRow="1">
                <a:tableStyleId>{7E9639D4-E3E2-4D34-9284-5A2195B3D0D7}</a:tableStyleId>
              </a:tblPr>
              <a:tblGrid>
                <a:gridCol w="1828557"/>
                <a:gridCol w="557456"/>
              </a:tblGrid>
              <a:tr h="274262">
                <a:tc>
                  <a:txBody>
                    <a:bodyPr/>
                    <a:lstStyle/>
                    <a:p>
                      <a:pPr algn="l"/>
                      <a:r>
                        <a:rPr lang="en-US" sz="1200" dirty="0" smtClean="0"/>
                        <a:t>Country</a:t>
                      </a:r>
                      <a:endParaRPr lang="en-US" sz="1200" dirty="0"/>
                    </a:p>
                  </a:txBody>
                  <a:tcPr marL="91428" marR="91428"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smtClean="0"/>
                        <a:t>Visits</a:t>
                      </a:r>
                      <a:endParaRPr lang="en-US" sz="1200" dirty="0"/>
                    </a:p>
                  </a:txBody>
                  <a:tcPr marL="91428" marR="91428"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0824">
                <a:tc>
                  <a:txBody>
                    <a:bodyPr/>
                    <a:lstStyle/>
                    <a:p>
                      <a:pPr algn="l" fontAlgn="b"/>
                      <a:r>
                        <a:rPr lang="en-US" sz="1100" b="0" i="0" u="none" strike="noStrike" dirty="0">
                          <a:solidFill>
                            <a:srgbClr val="000000"/>
                          </a:solidFill>
                          <a:latin typeface="Calibri"/>
                        </a:rPr>
                        <a:t>United States</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20356</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0824">
                <a:tc>
                  <a:txBody>
                    <a:bodyPr/>
                    <a:lstStyle/>
                    <a:p>
                      <a:pPr algn="l" fontAlgn="b"/>
                      <a:r>
                        <a:rPr lang="en-US" sz="1100" b="0" i="0" u="none" strike="noStrike">
                          <a:solidFill>
                            <a:srgbClr val="000000"/>
                          </a:solidFill>
                          <a:latin typeface="Calibri"/>
                        </a:rPr>
                        <a:t>France</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3990</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0824">
                <a:tc>
                  <a:txBody>
                    <a:bodyPr/>
                    <a:lstStyle/>
                    <a:p>
                      <a:pPr algn="l" fontAlgn="b"/>
                      <a:r>
                        <a:rPr lang="en-US" sz="1100" b="0" i="0" u="none" strike="noStrike">
                          <a:solidFill>
                            <a:srgbClr val="000000"/>
                          </a:solidFill>
                          <a:latin typeface="Calibri"/>
                        </a:rPr>
                        <a:t>United Kingdom</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3760</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0824">
                <a:tc>
                  <a:txBody>
                    <a:bodyPr/>
                    <a:lstStyle/>
                    <a:p>
                      <a:pPr algn="l" fontAlgn="b"/>
                      <a:r>
                        <a:rPr lang="en-US" sz="1100" b="0" i="0" u="none" strike="noStrike">
                          <a:solidFill>
                            <a:srgbClr val="000000"/>
                          </a:solidFill>
                          <a:latin typeface="Calibri"/>
                        </a:rPr>
                        <a:t>China</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3023</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0824">
                <a:tc>
                  <a:txBody>
                    <a:bodyPr/>
                    <a:lstStyle/>
                    <a:p>
                      <a:pPr algn="l" fontAlgn="b"/>
                      <a:r>
                        <a:rPr lang="en-US" sz="1100" b="0" i="0" u="none" strike="noStrike">
                          <a:solidFill>
                            <a:srgbClr val="000000"/>
                          </a:solidFill>
                          <a:latin typeface="Calibri"/>
                        </a:rPr>
                        <a:t>Germany</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2021</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0824">
                <a:tc>
                  <a:txBody>
                    <a:bodyPr/>
                    <a:lstStyle/>
                    <a:p>
                      <a:pPr algn="l" fontAlgn="b"/>
                      <a:r>
                        <a:rPr lang="en-US" sz="1100" b="0" i="0" u="none" strike="noStrike">
                          <a:solidFill>
                            <a:srgbClr val="000000"/>
                          </a:solidFill>
                          <a:latin typeface="Calibri"/>
                        </a:rPr>
                        <a:t>Canada</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1718</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0824">
                <a:tc>
                  <a:txBody>
                    <a:bodyPr/>
                    <a:lstStyle/>
                    <a:p>
                      <a:pPr algn="l" fontAlgn="b"/>
                      <a:r>
                        <a:rPr lang="en-US" sz="1100" b="0" i="0" u="none" strike="noStrike">
                          <a:solidFill>
                            <a:srgbClr val="000000"/>
                          </a:solidFill>
                          <a:latin typeface="Calibri"/>
                        </a:rPr>
                        <a:t>Australia</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1690</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0824">
                <a:tc>
                  <a:txBody>
                    <a:bodyPr/>
                    <a:lstStyle/>
                    <a:p>
                      <a:pPr algn="l" fontAlgn="b"/>
                      <a:r>
                        <a:rPr lang="en-US" sz="1100" b="0" i="0" u="none" strike="noStrike">
                          <a:solidFill>
                            <a:srgbClr val="000000"/>
                          </a:solidFill>
                          <a:latin typeface="Calibri"/>
                        </a:rPr>
                        <a:t>Netherlands</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1665</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0824">
                <a:tc>
                  <a:txBody>
                    <a:bodyPr/>
                    <a:lstStyle/>
                    <a:p>
                      <a:pPr algn="l" fontAlgn="b"/>
                      <a:r>
                        <a:rPr lang="en-US" sz="1100" b="0" i="0" u="none" strike="noStrike">
                          <a:solidFill>
                            <a:srgbClr val="000000"/>
                          </a:solidFill>
                          <a:latin typeface="Calibri"/>
                        </a:rPr>
                        <a:t>Singapore</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1620</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0824">
                <a:tc>
                  <a:txBody>
                    <a:bodyPr/>
                    <a:lstStyle/>
                    <a:p>
                      <a:pPr algn="l" fontAlgn="b"/>
                      <a:r>
                        <a:rPr lang="en-US" sz="1100" b="0" i="0" u="none" strike="noStrike">
                          <a:solidFill>
                            <a:srgbClr val="000000"/>
                          </a:solidFill>
                          <a:latin typeface="Calibri"/>
                        </a:rPr>
                        <a:t>United Arab Emirates</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1503</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0824">
                <a:tc>
                  <a:txBody>
                    <a:bodyPr/>
                    <a:lstStyle/>
                    <a:p>
                      <a:pPr algn="l" fontAlgn="b"/>
                      <a:r>
                        <a:rPr lang="en-US" sz="1100" b="0" i="0" u="none" strike="noStrike">
                          <a:solidFill>
                            <a:srgbClr val="000000"/>
                          </a:solidFill>
                          <a:latin typeface="Calibri"/>
                        </a:rPr>
                        <a:t>Pakistan</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1384</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0824">
                <a:tc>
                  <a:txBody>
                    <a:bodyPr/>
                    <a:lstStyle/>
                    <a:p>
                      <a:pPr algn="l" fontAlgn="b"/>
                      <a:r>
                        <a:rPr lang="en-US" sz="1100" b="0" i="0" u="none" strike="noStrike">
                          <a:solidFill>
                            <a:srgbClr val="000000"/>
                          </a:solidFill>
                          <a:latin typeface="Calibri"/>
                        </a:rPr>
                        <a:t>Japan</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1262</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0824">
                <a:tc>
                  <a:txBody>
                    <a:bodyPr/>
                    <a:lstStyle/>
                    <a:p>
                      <a:pPr algn="l" fontAlgn="b"/>
                      <a:r>
                        <a:rPr lang="en-US" sz="1100" b="0" i="0" u="none" strike="noStrike">
                          <a:solidFill>
                            <a:srgbClr val="000000"/>
                          </a:solidFill>
                          <a:latin typeface="Calibri"/>
                        </a:rPr>
                        <a:t>Hong Kong</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1094</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0824">
                <a:tc>
                  <a:txBody>
                    <a:bodyPr/>
                    <a:lstStyle/>
                    <a:p>
                      <a:pPr algn="l" fontAlgn="b"/>
                      <a:r>
                        <a:rPr lang="en-US" sz="1100" b="0" i="0" u="none" strike="noStrike">
                          <a:solidFill>
                            <a:srgbClr val="000000"/>
                          </a:solidFill>
                          <a:latin typeface="Calibri"/>
                        </a:rPr>
                        <a:t>Others</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14102</a:t>
                      </a:r>
                    </a:p>
                  </a:txBody>
                  <a:tcPr marL="9524" marR="9524"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8182" name="TextBox 8"/>
          <p:cNvSpPr txBox="1">
            <a:spLocks noChangeArrowheads="1"/>
          </p:cNvSpPr>
          <p:nvPr/>
        </p:nvSpPr>
        <p:spPr bwMode="auto">
          <a:xfrm>
            <a:off x="5486400" y="6335713"/>
            <a:ext cx="22098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eaLnBrk="1" hangingPunct="1"/>
            <a:r>
              <a:rPr lang="en-US" altLang="en-US"/>
              <a:t>Download Statistics</a:t>
            </a:r>
          </a:p>
        </p:txBody>
      </p:sp>
      <p:graphicFrame>
        <p:nvGraphicFramePr>
          <p:cNvPr id="11" name="Chart 10"/>
          <p:cNvGraphicFramePr/>
          <p:nvPr/>
        </p:nvGraphicFramePr>
        <p:xfrm>
          <a:off x="0" y="2743200"/>
          <a:ext cx="4495800" cy="4114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p:nvPr/>
        </p:nvGraphicFramePr>
        <p:xfrm>
          <a:off x="3886200" y="3429000"/>
          <a:ext cx="5410200" cy="3048000"/>
        </p:xfrm>
        <a:graphic>
          <a:graphicData uri="http://schemas.openxmlformats.org/drawingml/2006/chart">
            <c:chart xmlns:c="http://schemas.openxmlformats.org/drawingml/2006/chart" xmlns:r="http://schemas.openxmlformats.org/officeDocument/2006/relationships" r:id="rId3"/>
          </a:graphicData>
        </a:graphic>
      </p:graphicFrame>
      <p:sp>
        <p:nvSpPr>
          <p:cNvPr id="48185" name="TextBox 12"/>
          <p:cNvSpPr txBox="1">
            <a:spLocks noChangeArrowheads="1"/>
          </p:cNvSpPr>
          <p:nvPr/>
        </p:nvSpPr>
        <p:spPr bwMode="auto">
          <a:xfrm>
            <a:off x="1712913" y="990600"/>
            <a:ext cx="5715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r>
              <a:rPr lang="en-US" altLang="en-US"/>
              <a:t>User Track Module : </a:t>
            </a:r>
            <a:r>
              <a:rPr lang="en-US" altLang="en-US" sz="1400">
                <a:hlinkClick r:id="rId4"/>
              </a:rPr>
              <a:t>http://www.india-wris.nrsc.gov.in/iptrackv4</a:t>
            </a:r>
            <a:endParaRPr lang="en-US" altLang="en-US" sz="140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Documents and Settings\Administrator\Desktop\final teri\Basin_DEM\Mahanadi_WSH1.jp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7366000" y="4267200"/>
            <a:ext cx="1458913" cy="108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Rectangle 5"/>
          <p:cNvSpPr>
            <a:spLocks noChangeArrowheads="1"/>
          </p:cNvSpPr>
          <p:nvPr/>
        </p:nvSpPr>
        <p:spPr bwMode="auto">
          <a:xfrm>
            <a:off x="6908800" y="5511800"/>
            <a:ext cx="22352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r>
              <a:rPr lang="en-US" altLang="en-US" b="1">
                <a:latin typeface="Calibri" pitchFamily="34" charset="0"/>
                <a:cs typeface="Arial" pitchFamily="34" charset="0"/>
              </a:rPr>
              <a:t>Mahanadi  Basin</a:t>
            </a:r>
            <a:endParaRPr lang="en-IN" altLang="en-US" b="1">
              <a:latin typeface="Calibri" pitchFamily="34" charset="0"/>
              <a:cs typeface="Arial" pitchFamily="34" charset="0"/>
            </a:endParaRPr>
          </a:p>
        </p:txBody>
      </p:sp>
      <p:sp>
        <p:nvSpPr>
          <p:cNvPr id="9" name="Rectangle 7"/>
          <p:cNvSpPr>
            <a:spLocks noChangeArrowheads="1"/>
          </p:cNvSpPr>
          <p:nvPr/>
        </p:nvSpPr>
        <p:spPr bwMode="auto">
          <a:xfrm>
            <a:off x="4529138" y="5964238"/>
            <a:ext cx="4579937" cy="7699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en-US" sz="4000" b="1" dirty="0">
                <a:solidFill>
                  <a:srgbClr val="0000FF"/>
                </a:solidFill>
              </a:rPr>
              <a:t> </a:t>
            </a:r>
            <a:r>
              <a:rPr lang="en-US" sz="4200" b="1" dirty="0">
                <a:solidFill>
                  <a:prstClr val="black"/>
                </a:solidFill>
              </a:rPr>
              <a:t>C</a:t>
            </a:r>
            <a:r>
              <a:rPr lang="en-US" sz="4000" b="1" dirty="0">
                <a:solidFill>
                  <a:srgbClr val="0000FF"/>
                </a:solidFill>
              </a:rPr>
              <a:t>  08 </a:t>
            </a:r>
            <a:r>
              <a:rPr lang="en-US" sz="4000" b="1" dirty="0">
                <a:solidFill>
                  <a:srgbClr val="009900"/>
                </a:solidFill>
              </a:rPr>
              <a:t> </a:t>
            </a:r>
            <a:r>
              <a:rPr lang="en-US" sz="4400" b="1" dirty="0">
                <a:solidFill>
                  <a:srgbClr val="C00000"/>
                </a:solidFill>
              </a:rPr>
              <a:t>xyz</a:t>
            </a:r>
            <a:r>
              <a:rPr lang="en-US" sz="4000" b="1" dirty="0">
                <a:solidFill>
                  <a:srgbClr val="C00000"/>
                </a:solidFill>
              </a:rPr>
              <a:t>  </a:t>
            </a:r>
            <a:r>
              <a:rPr lang="en-US" sz="3200" b="1" dirty="0">
                <a:solidFill>
                  <a:srgbClr val="6600FF"/>
                </a:solidFill>
              </a:rPr>
              <a:t>99</a:t>
            </a:r>
            <a:r>
              <a:rPr lang="en-US" sz="2800" b="1" dirty="0">
                <a:solidFill>
                  <a:srgbClr val="0000FF"/>
                </a:solidFill>
              </a:rPr>
              <a:t>  </a:t>
            </a:r>
            <a:r>
              <a:rPr lang="en-US" sz="2800" b="1" dirty="0">
                <a:solidFill>
                  <a:srgbClr val="009900"/>
                </a:solidFill>
              </a:rPr>
              <a:t>L99</a:t>
            </a:r>
            <a:r>
              <a:rPr lang="en-US" sz="2400" b="1" dirty="0">
                <a:solidFill>
                  <a:srgbClr val="009900"/>
                </a:solidFill>
              </a:rPr>
              <a:t>  </a:t>
            </a:r>
            <a:r>
              <a:rPr lang="en-US" sz="2800" b="1" dirty="0">
                <a:solidFill>
                  <a:srgbClr val="0070C0"/>
                </a:solidFill>
              </a:rPr>
              <a:t>99</a:t>
            </a:r>
          </a:p>
        </p:txBody>
      </p:sp>
      <p:sp>
        <p:nvSpPr>
          <p:cNvPr id="16" name="TextBox 3"/>
          <p:cNvSpPr txBox="1">
            <a:spLocks noChangeArrowheads="1"/>
          </p:cNvSpPr>
          <p:nvPr/>
        </p:nvSpPr>
        <p:spPr bwMode="auto">
          <a:xfrm>
            <a:off x="4267200" y="22225"/>
            <a:ext cx="4876800" cy="527050"/>
          </a:xfrm>
          <a:prstGeom prst="rect">
            <a:avLst/>
          </a:prstGeom>
          <a:solidFill>
            <a:srgbClr val="800000"/>
          </a:solidFill>
          <a:ln w="9525">
            <a:noFill/>
            <a:miter lim="800000"/>
            <a:headEnd/>
            <a:tailEnd/>
          </a:ln>
        </p:spPr>
        <p:txBody>
          <a:bodyPr lIns="95739" tIns="47871" rIns="95739" bIns="47871">
            <a:spAutoFit/>
          </a:bodyPr>
          <a:lstStyle/>
          <a:p>
            <a:pPr algn="ctr" defTabSz="957400" fontAlgn="auto">
              <a:spcBef>
                <a:spcPts val="0"/>
              </a:spcBef>
              <a:spcAft>
                <a:spcPts val="0"/>
              </a:spcAft>
              <a:defRPr/>
            </a:pPr>
            <a:r>
              <a:rPr lang="en-US" sz="2800" b="1" dirty="0">
                <a:solidFill>
                  <a:srgbClr val="FFFF00"/>
                </a:solidFill>
                <a:effectLst>
                  <a:outerShdw blurRad="38100" dist="38100" dir="2700000" algn="tl">
                    <a:srgbClr val="000000">
                      <a:alpha val="43137"/>
                    </a:srgbClr>
                  </a:outerShdw>
                </a:effectLst>
                <a:latin typeface="+mn-lt"/>
                <a:cs typeface="Arial" pitchFamily="34" charset="0"/>
              </a:rPr>
              <a:t>NEW Digital Watershed atlas</a:t>
            </a:r>
            <a:endParaRPr lang="en-US" sz="2800" b="1" dirty="0">
              <a:solidFill>
                <a:srgbClr val="FFFF00"/>
              </a:solidFill>
              <a:latin typeface="+mn-lt"/>
              <a:cs typeface="Arial" pitchFamily="34" charset="0"/>
            </a:endParaRPr>
          </a:p>
        </p:txBody>
      </p:sp>
      <p:graphicFrame>
        <p:nvGraphicFramePr>
          <p:cNvPr id="11" name="Group 47"/>
          <p:cNvGraphicFramePr>
            <a:graphicFrameLocks noGrp="1"/>
          </p:cNvGraphicFramePr>
          <p:nvPr/>
        </p:nvGraphicFramePr>
        <p:xfrm>
          <a:off x="4738688" y="889000"/>
          <a:ext cx="4252912" cy="3192465"/>
        </p:xfrm>
        <a:graphic>
          <a:graphicData uri="http://schemas.openxmlformats.org/drawingml/2006/table">
            <a:tbl>
              <a:tblPr/>
              <a:tblGrid>
                <a:gridCol w="577850"/>
                <a:gridCol w="1660525"/>
                <a:gridCol w="793750"/>
                <a:gridCol w="1220787"/>
              </a:tblGrid>
              <a:tr h="631825">
                <a:tc>
                  <a:txBody>
                    <a:bodyPr/>
                    <a:lstStyle>
                      <a:lvl1pPr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15000"/>
                        </a:lnSpc>
                        <a:spcBef>
                          <a:spcPts val="600"/>
                        </a:spcBef>
                        <a:spcAft>
                          <a:spcPts val="600"/>
                        </a:spcAft>
                        <a:buClrTx/>
                        <a:buSzTx/>
                        <a:buFontTx/>
                        <a:buNone/>
                        <a:tabLst/>
                      </a:pPr>
                      <a:r>
                        <a:rPr kumimoji="0" lang="en-US" altLang="en-US" sz="1400" b="1" i="0" u="none" strike="noStrike" cap="none" normalizeH="0" baseline="0" dirty="0" smtClean="0">
                          <a:ln>
                            <a:noFill/>
                          </a:ln>
                          <a:solidFill>
                            <a:schemeClr val="bg1"/>
                          </a:solidFill>
                          <a:effectLst>
                            <a:outerShdw blurRad="38100" dist="38100" dir="2700000" algn="tl">
                              <a:srgbClr val="000000"/>
                            </a:outerShdw>
                          </a:effectLst>
                          <a:latin typeface="Arial" pitchFamily="34" charset="0"/>
                          <a:cs typeface="Calibri" pitchFamily="34" charset="0"/>
                        </a:rPr>
                        <a:t>Sl. No.</a:t>
                      </a: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lvl1pPr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chemeClr val="bg1"/>
                          </a:solidFill>
                          <a:effectLst>
                            <a:outerShdw blurRad="38100" dist="38100" dir="2700000" algn="tl">
                              <a:srgbClr val="000000"/>
                            </a:outerShdw>
                          </a:effectLst>
                          <a:latin typeface="Arial" pitchFamily="34" charset="0"/>
                          <a:cs typeface="Calibri" pitchFamily="34" charset="0"/>
                        </a:rPr>
                        <a:t>Hydrological</a:t>
                      </a:r>
                      <a:r>
                        <a:rPr kumimoji="0" lang="en-US" altLang="en-US"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cs typeface="Calibri" pitchFamily="34" charset="0"/>
                        </a:rPr>
                        <a:t>  </a:t>
                      </a:r>
                      <a:r>
                        <a:rPr kumimoji="0" lang="en-US" altLang="en-US" sz="1400" b="1" i="0" u="none" strike="noStrike" cap="none" normalizeH="0" baseline="0" smtClean="0">
                          <a:ln>
                            <a:noFill/>
                          </a:ln>
                          <a:solidFill>
                            <a:schemeClr val="bg1"/>
                          </a:solidFill>
                          <a:effectLst>
                            <a:outerShdw blurRad="38100" dist="38100" dir="2700000" algn="tl">
                              <a:srgbClr val="000000"/>
                            </a:outerShdw>
                          </a:effectLst>
                          <a:latin typeface="Arial" pitchFamily="34" charset="0"/>
                          <a:cs typeface="Calibri" pitchFamily="34" charset="0"/>
                        </a:rPr>
                        <a:t>Levels</a:t>
                      </a:r>
                      <a:endParaRPr kumimoji="0" lang="en-US" altLang="en-US"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cs typeface="Calibri" pitchFamily="34" charset="0"/>
                      </a:endParaRP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lvl1pPr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15000"/>
                        </a:lnSpc>
                        <a:spcBef>
                          <a:spcPts val="600"/>
                        </a:spcBef>
                        <a:spcAft>
                          <a:spcPts val="600"/>
                        </a:spcAft>
                        <a:buClrTx/>
                        <a:buSzTx/>
                        <a:buFontTx/>
                        <a:buNone/>
                        <a:tabLst/>
                      </a:pPr>
                      <a:r>
                        <a:rPr kumimoji="0" lang="en-US" altLang="en-US" sz="1400" b="1" i="0" u="none" strike="noStrike" cap="none" normalizeH="0" baseline="0" smtClean="0">
                          <a:ln>
                            <a:noFill/>
                          </a:ln>
                          <a:solidFill>
                            <a:schemeClr val="bg1"/>
                          </a:solidFill>
                          <a:effectLst>
                            <a:outerShdw blurRad="38100" dist="38100" dir="2700000" algn="tl">
                              <a:srgbClr val="000000"/>
                            </a:outerShdw>
                          </a:effectLst>
                          <a:latin typeface="Arial" pitchFamily="34" charset="0"/>
                          <a:cs typeface="Calibri" pitchFamily="34" charset="0"/>
                        </a:rPr>
                        <a:t>Digits</a:t>
                      </a:r>
                      <a:endParaRPr kumimoji="0" lang="en-US" altLang="en-US"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cs typeface="Calibri" pitchFamily="34" charset="0"/>
                      </a:endParaRP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lvl1pPr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15000"/>
                        </a:lnSpc>
                        <a:spcBef>
                          <a:spcPts val="600"/>
                        </a:spcBef>
                        <a:spcAft>
                          <a:spcPts val="600"/>
                        </a:spcAft>
                        <a:buClrTx/>
                        <a:buSzTx/>
                        <a:buFontTx/>
                        <a:buNone/>
                        <a:tabLst/>
                      </a:pPr>
                      <a:r>
                        <a:rPr kumimoji="0" lang="en-US" altLang="en-US" sz="1400" b="1" i="0" u="none" strike="noStrike" cap="none" normalizeH="0" baseline="0" smtClean="0">
                          <a:ln>
                            <a:noFill/>
                          </a:ln>
                          <a:solidFill>
                            <a:schemeClr val="bg1"/>
                          </a:solidFill>
                          <a:effectLst>
                            <a:outerShdw blurRad="38100" dist="38100" dir="2700000" algn="tl">
                              <a:srgbClr val="000000"/>
                            </a:outerShdw>
                          </a:effectLst>
                          <a:latin typeface="Arial" pitchFamily="34" charset="0"/>
                          <a:cs typeface="Calibri" pitchFamily="34" charset="0"/>
                        </a:rPr>
                        <a:t>Range</a:t>
                      </a:r>
                      <a:endParaRPr kumimoji="0" lang="en-US" altLang="en-US"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cs typeface="Calibri" pitchFamily="34" charset="0"/>
                      </a:endParaRP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0000"/>
                    </a:solidFill>
                  </a:tcPr>
                </a:tc>
              </a:tr>
              <a:tr h="328613">
                <a:tc>
                  <a:txBody>
                    <a:bodyPr/>
                    <a:lstStyle>
                      <a:lvl1pPr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15000"/>
                        </a:lnSpc>
                        <a:spcBef>
                          <a:spcPts val="600"/>
                        </a:spcBef>
                        <a:spcAft>
                          <a:spcPts val="600"/>
                        </a:spcAft>
                        <a:buClrTx/>
                        <a:buSzTx/>
                        <a:buFontTx/>
                        <a:buNone/>
                        <a:tabLst/>
                      </a:pPr>
                      <a:r>
                        <a:rPr kumimoji="0" lang="en-US" altLang="en-US" sz="1400" b="1" i="0" u="none" strike="noStrike" cap="none" normalizeH="0" baseline="0" smtClean="0">
                          <a:ln>
                            <a:noFill/>
                          </a:ln>
                          <a:solidFill>
                            <a:srgbClr val="604A7B"/>
                          </a:solidFill>
                          <a:effectLst>
                            <a:outerShdw blurRad="38100" dist="38100" dir="2700000" algn="tl">
                              <a:srgbClr val="000000"/>
                            </a:outerShdw>
                          </a:effectLst>
                          <a:latin typeface="Arial" pitchFamily="34" charset="0"/>
                          <a:cs typeface="Calibri" pitchFamily="34" charset="0"/>
                        </a:rPr>
                        <a:t>1</a:t>
                      </a: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c>
                  <a:txBody>
                    <a:bodyPr/>
                    <a:lstStyle>
                      <a:lvl1pPr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15000"/>
                        </a:lnSpc>
                        <a:spcBef>
                          <a:spcPts val="600"/>
                        </a:spcBef>
                        <a:spcAft>
                          <a:spcPts val="600"/>
                        </a:spcAft>
                        <a:buClrTx/>
                        <a:buSzTx/>
                        <a:buFontTx/>
                        <a:buNone/>
                        <a:tabLst/>
                      </a:pPr>
                      <a:r>
                        <a:rPr kumimoji="0" lang="en-US" altLang="en-US" sz="1400" b="1" i="0" u="none" strike="noStrike" cap="none" normalizeH="0" baseline="0" smtClean="0">
                          <a:ln>
                            <a:noFill/>
                          </a:ln>
                          <a:solidFill>
                            <a:srgbClr val="604A7B"/>
                          </a:solidFill>
                          <a:effectLst>
                            <a:outerShdw blurRad="38100" dist="38100" dir="2700000" algn="tl">
                              <a:srgbClr val="000000"/>
                            </a:outerShdw>
                          </a:effectLst>
                          <a:latin typeface="Arial" pitchFamily="34" charset="0"/>
                          <a:cs typeface="Calibri" pitchFamily="34" charset="0"/>
                        </a:rPr>
                        <a:t>Region</a:t>
                      </a: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c>
                  <a:txBody>
                    <a:bodyPr/>
                    <a:lstStyle>
                      <a:lvl1pPr marL="158750"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158750" marR="0" lvl="0" indent="0" algn="l" defTabSz="914400" rtl="0" eaLnBrk="0" fontAlgn="base" latinLnBrk="0" hangingPunct="0">
                        <a:lnSpc>
                          <a:spcPct val="115000"/>
                        </a:lnSpc>
                        <a:spcBef>
                          <a:spcPts val="600"/>
                        </a:spcBef>
                        <a:spcAft>
                          <a:spcPts val="600"/>
                        </a:spcAft>
                        <a:buClrTx/>
                        <a:buSzTx/>
                        <a:buFontTx/>
                        <a:buNone/>
                        <a:tabLst/>
                      </a:pPr>
                      <a:r>
                        <a:rPr kumimoji="0" lang="en-US" altLang="en-US" sz="1400" b="1" i="0" u="none" strike="noStrike" cap="none" normalizeH="0" baseline="0" smtClean="0">
                          <a:ln>
                            <a:noFill/>
                          </a:ln>
                          <a:solidFill>
                            <a:srgbClr val="604A7B"/>
                          </a:solidFill>
                          <a:effectLst>
                            <a:outerShdw blurRad="38100" dist="38100" dir="2700000" algn="tl">
                              <a:srgbClr val="000000"/>
                            </a:outerShdw>
                          </a:effectLst>
                          <a:latin typeface="Arial" pitchFamily="34" charset="0"/>
                          <a:cs typeface="Calibri" pitchFamily="34" charset="0"/>
                        </a:rPr>
                        <a:t>1</a:t>
                      </a: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c>
                  <a:txBody>
                    <a:bodyPr/>
                    <a:lstStyle>
                      <a:lvl1pPr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15000"/>
                        </a:lnSpc>
                        <a:spcBef>
                          <a:spcPts val="600"/>
                        </a:spcBef>
                        <a:spcAft>
                          <a:spcPts val="600"/>
                        </a:spcAft>
                        <a:buClrTx/>
                        <a:buSzTx/>
                        <a:buFontTx/>
                        <a:buNone/>
                        <a:tabLst/>
                      </a:pPr>
                      <a:r>
                        <a:rPr kumimoji="0" lang="en-US" altLang="en-US" sz="1400" b="1" i="0" u="none" strike="noStrike" cap="none" normalizeH="0" baseline="0" smtClean="0">
                          <a:ln>
                            <a:noFill/>
                          </a:ln>
                          <a:solidFill>
                            <a:srgbClr val="604A7B"/>
                          </a:solidFill>
                          <a:effectLst>
                            <a:outerShdw blurRad="38100" dist="38100" dir="2700000" algn="tl">
                              <a:srgbClr val="000000"/>
                            </a:outerShdw>
                          </a:effectLst>
                          <a:latin typeface="Arial" pitchFamily="34" charset="0"/>
                          <a:cs typeface="Calibri" pitchFamily="34" charset="0"/>
                        </a:rPr>
                        <a:t>A-E</a:t>
                      </a: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r>
              <a:tr h="328613">
                <a:tc>
                  <a:txBody>
                    <a:bodyPr/>
                    <a:lstStyle>
                      <a:lvl1pPr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15000"/>
                        </a:lnSpc>
                        <a:spcBef>
                          <a:spcPts val="600"/>
                        </a:spcBef>
                        <a:spcAft>
                          <a:spcPts val="600"/>
                        </a:spcAft>
                        <a:buClrTx/>
                        <a:buSzTx/>
                        <a:buFontTx/>
                        <a:buNone/>
                        <a:tabLst/>
                      </a:pPr>
                      <a:r>
                        <a:rPr kumimoji="0" lang="en-US" altLang="en-US" sz="1400" b="1" i="0" u="none" strike="noStrike" cap="none" normalizeH="0" baseline="0" smtClean="0">
                          <a:ln>
                            <a:noFill/>
                          </a:ln>
                          <a:solidFill>
                            <a:srgbClr val="0000FF"/>
                          </a:solidFill>
                          <a:effectLst>
                            <a:outerShdw blurRad="38100" dist="38100" dir="2700000" algn="tl">
                              <a:srgbClr val="000000"/>
                            </a:outerShdw>
                          </a:effectLst>
                          <a:latin typeface="Arial" pitchFamily="34" charset="0"/>
                          <a:cs typeface="Calibri" pitchFamily="34" charset="0"/>
                        </a:rPr>
                        <a:t>2</a:t>
                      </a: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c>
                  <a:txBody>
                    <a:bodyPr/>
                    <a:lstStyle>
                      <a:lvl1pPr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15000"/>
                        </a:lnSpc>
                        <a:spcBef>
                          <a:spcPts val="600"/>
                        </a:spcBef>
                        <a:spcAft>
                          <a:spcPts val="600"/>
                        </a:spcAft>
                        <a:buClrTx/>
                        <a:buSzTx/>
                        <a:buFontTx/>
                        <a:buNone/>
                        <a:tabLst/>
                      </a:pPr>
                      <a:r>
                        <a:rPr kumimoji="0" lang="en-US" altLang="en-US" sz="1400" b="1" i="0" u="none" strike="noStrike" cap="none" normalizeH="0" baseline="0" smtClean="0">
                          <a:ln>
                            <a:noFill/>
                          </a:ln>
                          <a:solidFill>
                            <a:srgbClr val="0000FF"/>
                          </a:solidFill>
                          <a:effectLst>
                            <a:outerShdw blurRad="38100" dist="38100" dir="2700000" algn="tl">
                              <a:srgbClr val="000000"/>
                            </a:outerShdw>
                          </a:effectLst>
                          <a:latin typeface="Arial" pitchFamily="34" charset="0"/>
                          <a:cs typeface="Calibri" pitchFamily="34" charset="0"/>
                        </a:rPr>
                        <a:t>Basin</a:t>
                      </a: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c>
                  <a:txBody>
                    <a:bodyPr/>
                    <a:lstStyle>
                      <a:lvl1pPr marL="158750"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158750" marR="0" lvl="0" indent="0" algn="l" defTabSz="914400" rtl="0" eaLnBrk="0" fontAlgn="base" latinLnBrk="0" hangingPunct="0">
                        <a:lnSpc>
                          <a:spcPct val="115000"/>
                        </a:lnSpc>
                        <a:spcBef>
                          <a:spcPts val="600"/>
                        </a:spcBef>
                        <a:spcAft>
                          <a:spcPts val="600"/>
                        </a:spcAft>
                        <a:buClrTx/>
                        <a:buSzTx/>
                        <a:buFontTx/>
                        <a:buNone/>
                        <a:tabLst/>
                      </a:pPr>
                      <a:r>
                        <a:rPr kumimoji="0" lang="en-US" altLang="en-US" sz="1400" b="1" i="0" u="none" strike="noStrike" cap="none" normalizeH="0" baseline="0" smtClean="0">
                          <a:ln>
                            <a:noFill/>
                          </a:ln>
                          <a:solidFill>
                            <a:srgbClr val="0000FF"/>
                          </a:solidFill>
                          <a:effectLst>
                            <a:outerShdw blurRad="38100" dist="38100" dir="2700000" algn="tl">
                              <a:srgbClr val="000000"/>
                            </a:outerShdw>
                          </a:effectLst>
                          <a:latin typeface="Arial" pitchFamily="34" charset="0"/>
                          <a:cs typeface="Calibri" pitchFamily="34" charset="0"/>
                        </a:rPr>
                        <a:t>02</a:t>
                      </a: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c>
                  <a:txBody>
                    <a:bodyPr/>
                    <a:lstStyle>
                      <a:lvl1pPr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15000"/>
                        </a:lnSpc>
                        <a:spcBef>
                          <a:spcPts val="600"/>
                        </a:spcBef>
                        <a:spcAft>
                          <a:spcPts val="600"/>
                        </a:spcAft>
                        <a:buClrTx/>
                        <a:buSzTx/>
                        <a:buFontTx/>
                        <a:buNone/>
                        <a:tabLst/>
                      </a:pPr>
                      <a:r>
                        <a:rPr kumimoji="0" lang="en-US" altLang="en-US" sz="1400" b="1" i="0" u="none" strike="noStrike" cap="none" normalizeH="0" baseline="0" smtClean="0">
                          <a:ln>
                            <a:noFill/>
                          </a:ln>
                          <a:solidFill>
                            <a:srgbClr val="0000FF"/>
                          </a:solidFill>
                          <a:effectLst>
                            <a:outerShdw blurRad="38100" dist="38100" dir="2700000" algn="tl">
                              <a:srgbClr val="000000"/>
                            </a:outerShdw>
                          </a:effectLst>
                          <a:latin typeface="Arial" pitchFamily="34" charset="0"/>
                          <a:cs typeface="Calibri" pitchFamily="34" charset="0"/>
                        </a:rPr>
                        <a:t>1 – 25</a:t>
                      </a: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r>
              <a:tr h="328613">
                <a:tc>
                  <a:txBody>
                    <a:bodyPr/>
                    <a:lstStyle>
                      <a:lvl1pPr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15000"/>
                        </a:lnSpc>
                        <a:spcBef>
                          <a:spcPts val="600"/>
                        </a:spcBef>
                        <a:spcAft>
                          <a:spcPts val="600"/>
                        </a:spcAft>
                        <a:buClrTx/>
                        <a:buSzTx/>
                        <a:buFontTx/>
                        <a:buNone/>
                        <a:tabLst/>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Arial" pitchFamily="34" charset="0"/>
                          <a:cs typeface="Calibri" pitchFamily="34" charset="0"/>
                        </a:rPr>
                        <a:t>3</a:t>
                      </a: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c>
                  <a:txBody>
                    <a:bodyPr/>
                    <a:lstStyle>
                      <a:lvl1pPr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15000"/>
                        </a:lnSpc>
                        <a:spcBef>
                          <a:spcPts val="600"/>
                        </a:spcBef>
                        <a:spcAft>
                          <a:spcPts val="600"/>
                        </a:spcAft>
                        <a:buClrTx/>
                        <a:buSzTx/>
                        <a:buFontTx/>
                        <a:buNone/>
                        <a:tabLst/>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Arial" pitchFamily="34" charset="0"/>
                          <a:cs typeface="Calibri" pitchFamily="34" charset="0"/>
                        </a:rPr>
                        <a:t>Sub Basin</a:t>
                      </a: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c>
                  <a:txBody>
                    <a:bodyPr/>
                    <a:lstStyle>
                      <a:lvl1pPr marL="158750"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158750" marR="0" lvl="0" indent="0" algn="l" defTabSz="914400" rtl="0" eaLnBrk="0" fontAlgn="base" latinLnBrk="0" hangingPunct="0">
                        <a:lnSpc>
                          <a:spcPct val="115000"/>
                        </a:lnSpc>
                        <a:spcBef>
                          <a:spcPts val="600"/>
                        </a:spcBef>
                        <a:spcAft>
                          <a:spcPts val="600"/>
                        </a:spcAft>
                        <a:buClrTx/>
                        <a:buSzTx/>
                        <a:buFontTx/>
                        <a:buNone/>
                        <a:tabLst/>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Arial" pitchFamily="34" charset="0"/>
                          <a:cs typeface="Calibri" pitchFamily="34" charset="0"/>
                        </a:rPr>
                        <a:t>03</a:t>
                      </a: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c>
                  <a:txBody>
                    <a:bodyPr/>
                    <a:lstStyle>
                      <a:lvl1pPr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15000"/>
                        </a:lnSpc>
                        <a:spcBef>
                          <a:spcPts val="600"/>
                        </a:spcBef>
                        <a:spcAft>
                          <a:spcPts val="600"/>
                        </a:spcAft>
                        <a:buClrTx/>
                        <a:buSzTx/>
                        <a:buFontTx/>
                        <a:buNone/>
                        <a:tabLst/>
                      </a:pPr>
                      <a:r>
                        <a:rPr kumimoji="0" lang="en-US" altLang="en-US" sz="1400" b="1" i="0" u="none" strike="noStrike" cap="none" normalizeH="0" baseline="0" smtClean="0">
                          <a:ln>
                            <a:noFill/>
                          </a:ln>
                          <a:solidFill>
                            <a:srgbClr val="C00000"/>
                          </a:solidFill>
                          <a:effectLst>
                            <a:outerShdw blurRad="38100" dist="38100" dir="2700000" algn="tl">
                              <a:srgbClr val="000000"/>
                            </a:outerShdw>
                          </a:effectLst>
                          <a:latin typeface="Arial" pitchFamily="34" charset="0"/>
                          <a:cs typeface="Calibri" pitchFamily="34" charset="0"/>
                        </a:rPr>
                        <a:t>XYZ</a:t>
                      </a: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r>
              <a:tr h="328613">
                <a:tc>
                  <a:txBody>
                    <a:bodyPr/>
                    <a:lstStyle>
                      <a:lvl1pPr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15000"/>
                        </a:lnSpc>
                        <a:spcBef>
                          <a:spcPts val="600"/>
                        </a:spcBef>
                        <a:spcAft>
                          <a:spcPts val="600"/>
                        </a:spcAft>
                        <a:buClrTx/>
                        <a:buSzTx/>
                        <a:buFontTx/>
                        <a:buNone/>
                        <a:tabLst/>
                      </a:pPr>
                      <a:r>
                        <a:rPr kumimoji="0" lang="en-US" altLang="en-US" sz="1400" b="1" i="0" u="none" strike="noStrike" cap="none" normalizeH="0" baseline="0" smtClean="0">
                          <a:ln>
                            <a:noFill/>
                          </a:ln>
                          <a:solidFill>
                            <a:srgbClr val="6600FF"/>
                          </a:solidFill>
                          <a:effectLst>
                            <a:outerShdw blurRad="38100" dist="38100" dir="2700000" algn="tl">
                              <a:srgbClr val="000000"/>
                            </a:outerShdw>
                          </a:effectLst>
                          <a:latin typeface="Arial" pitchFamily="34" charset="0"/>
                          <a:cs typeface="Calibri" pitchFamily="34" charset="0"/>
                        </a:rPr>
                        <a:t>4</a:t>
                      </a: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c>
                  <a:txBody>
                    <a:bodyPr/>
                    <a:lstStyle>
                      <a:lvl1pPr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15000"/>
                        </a:lnSpc>
                        <a:spcBef>
                          <a:spcPts val="600"/>
                        </a:spcBef>
                        <a:spcAft>
                          <a:spcPts val="600"/>
                        </a:spcAft>
                        <a:buClrTx/>
                        <a:buSzTx/>
                        <a:buFontTx/>
                        <a:buNone/>
                        <a:tabLst/>
                      </a:pPr>
                      <a:r>
                        <a:rPr kumimoji="0" lang="en-US" altLang="en-US" sz="1400" b="1" i="0" u="none" strike="noStrike" cap="none" normalizeH="0" baseline="0" smtClean="0">
                          <a:ln>
                            <a:noFill/>
                          </a:ln>
                          <a:solidFill>
                            <a:srgbClr val="6600FF"/>
                          </a:solidFill>
                          <a:effectLst>
                            <a:outerShdw blurRad="38100" dist="38100" dir="2700000" algn="tl">
                              <a:srgbClr val="000000"/>
                            </a:outerShdw>
                          </a:effectLst>
                          <a:latin typeface="Arial" pitchFamily="34" charset="0"/>
                          <a:cs typeface="Calibri" pitchFamily="34" charset="0"/>
                        </a:rPr>
                        <a:t>Watersheds  </a:t>
                      </a: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c>
                  <a:txBody>
                    <a:bodyPr/>
                    <a:lstStyle>
                      <a:lvl1pPr marL="158750"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158750" marR="0" lvl="0" indent="0" algn="l" defTabSz="914400" rtl="0" eaLnBrk="0" fontAlgn="base" latinLnBrk="0" hangingPunct="0">
                        <a:lnSpc>
                          <a:spcPct val="115000"/>
                        </a:lnSpc>
                        <a:spcBef>
                          <a:spcPts val="600"/>
                        </a:spcBef>
                        <a:spcAft>
                          <a:spcPts val="600"/>
                        </a:spcAft>
                        <a:buClrTx/>
                        <a:buSzTx/>
                        <a:buFontTx/>
                        <a:buNone/>
                        <a:tabLst/>
                      </a:pPr>
                      <a:r>
                        <a:rPr kumimoji="0" lang="en-US" altLang="en-US" sz="1400" b="1" i="0" u="none" strike="noStrike" cap="none" normalizeH="0" baseline="0" smtClean="0">
                          <a:ln>
                            <a:noFill/>
                          </a:ln>
                          <a:solidFill>
                            <a:srgbClr val="6600FF"/>
                          </a:solidFill>
                          <a:effectLst>
                            <a:outerShdw blurRad="38100" dist="38100" dir="2700000" algn="tl">
                              <a:srgbClr val="000000"/>
                            </a:outerShdw>
                          </a:effectLst>
                          <a:latin typeface="Arial" pitchFamily="34" charset="0"/>
                          <a:cs typeface="Calibri" pitchFamily="34" charset="0"/>
                        </a:rPr>
                        <a:t>02</a:t>
                      </a: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c>
                  <a:txBody>
                    <a:bodyPr/>
                    <a:lstStyle>
                      <a:lvl1pPr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6600FF"/>
                          </a:solidFill>
                          <a:effectLst>
                            <a:outerShdw blurRad="38100" dist="38100" dir="2700000" algn="tl">
                              <a:srgbClr val="000000"/>
                            </a:outerShdw>
                          </a:effectLst>
                          <a:latin typeface="Arial" pitchFamily="34" charset="0"/>
                          <a:cs typeface="Calibri" pitchFamily="34" charset="0"/>
                        </a:rPr>
                        <a:t>1 – 99</a:t>
                      </a: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r>
              <a:tr h="762000">
                <a:tc>
                  <a:txBody>
                    <a:bodyPr/>
                    <a:lstStyle>
                      <a:lvl1pPr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15000"/>
                        </a:lnSpc>
                        <a:spcBef>
                          <a:spcPts val="600"/>
                        </a:spcBef>
                        <a:spcAft>
                          <a:spcPts val="600"/>
                        </a:spcAft>
                        <a:buClrTx/>
                        <a:buSzTx/>
                        <a:buFontTx/>
                        <a:buNone/>
                        <a:tabLst/>
                      </a:pPr>
                      <a:r>
                        <a:rPr kumimoji="0" lang="en-US" altLang="en-US" sz="1400" b="1" i="0" u="none" strike="noStrike" cap="none" normalizeH="0" baseline="0" smtClean="0">
                          <a:ln>
                            <a:noFill/>
                          </a:ln>
                          <a:solidFill>
                            <a:srgbClr val="009900"/>
                          </a:solidFill>
                          <a:effectLst>
                            <a:outerShdw blurRad="38100" dist="38100" dir="2700000" algn="tl">
                              <a:srgbClr val="000000"/>
                            </a:outerShdw>
                          </a:effectLst>
                          <a:latin typeface="Arial" pitchFamily="34" charset="0"/>
                          <a:cs typeface="Calibri" pitchFamily="34" charset="0"/>
                        </a:rPr>
                        <a:t>5</a:t>
                      </a: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c>
                  <a:txBody>
                    <a:bodyPr/>
                    <a:lstStyle>
                      <a:lvl1pPr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9900"/>
                          </a:solidFill>
                          <a:effectLst>
                            <a:outerShdw blurRad="38100" dist="38100" dir="2700000" algn="tl">
                              <a:srgbClr val="000000"/>
                            </a:outerShdw>
                          </a:effectLst>
                          <a:latin typeface="Arial" pitchFamily="34" charset="0"/>
                          <a:cs typeface="Calibri" pitchFamily="34" charset="0"/>
                        </a:rPr>
                        <a:t>Sub Watersheds</a:t>
                      </a: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c>
                  <a:txBody>
                    <a:bodyPr/>
                    <a:lstStyle>
                      <a:lvl1pPr marL="158750"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15875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9900"/>
                          </a:solidFill>
                          <a:effectLst>
                            <a:outerShdw blurRad="38100" dist="38100" dir="2700000" algn="tl">
                              <a:srgbClr val="000000"/>
                            </a:outerShdw>
                          </a:effectLst>
                          <a:latin typeface="Arial" pitchFamily="34" charset="0"/>
                          <a:cs typeface="Calibri" pitchFamily="34" charset="0"/>
                        </a:rPr>
                        <a:t>03</a:t>
                      </a: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c>
                  <a:txBody>
                    <a:bodyPr/>
                    <a:lstStyle>
                      <a:lvl1pPr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9900"/>
                          </a:solidFill>
                          <a:effectLst>
                            <a:outerShdw blurRad="38100" dist="38100" dir="2700000" algn="tl">
                              <a:srgbClr val="000000"/>
                            </a:outerShdw>
                          </a:effectLst>
                          <a:latin typeface="Arial" pitchFamily="34" charset="0"/>
                          <a:cs typeface="Calibri" pitchFamily="34" charset="0"/>
                        </a:rPr>
                        <a:t>L   1 - 99</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9900"/>
                          </a:solidFill>
                          <a:effectLst>
                            <a:outerShdw blurRad="38100" dist="38100" dir="2700000" algn="tl">
                              <a:srgbClr val="000000"/>
                            </a:outerShdw>
                          </a:effectLst>
                          <a:latin typeface="Arial" pitchFamily="34" charset="0"/>
                          <a:cs typeface="Calibri" pitchFamily="34" charset="0"/>
                        </a:rPr>
                        <a:t>M  1 - 99</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9900"/>
                          </a:solidFill>
                          <a:effectLst>
                            <a:outerShdw blurRad="38100" dist="38100" dir="2700000" algn="tl">
                              <a:srgbClr val="000000"/>
                            </a:outerShdw>
                          </a:effectLst>
                          <a:latin typeface="Arial" pitchFamily="34" charset="0"/>
                          <a:cs typeface="Calibri" pitchFamily="34" charset="0"/>
                        </a:rPr>
                        <a:t>U   1 - 99</a:t>
                      </a: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r>
              <a:tr h="484188">
                <a:tc>
                  <a:txBody>
                    <a:bodyPr/>
                    <a:lstStyle>
                      <a:lvl1pPr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15000"/>
                        </a:lnSpc>
                        <a:spcBef>
                          <a:spcPts val="600"/>
                        </a:spcBef>
                        <a:spcAft>
                          <a:spcPts val="600"/>
                        </a:spcAft>
                        <a:buClrTx/>
                        <a:buSzTx/>
                        <a:buFontTx/>
                        <a:buNone/>
                        <a:tabLst/>
                      </a:pPr>
                      <a:r>
                        <a:rPr kumimoji="0" lang="en-US" altLang="en-US" sz="1400" b="1" i="0" u="none" strike="noStrike" cap="none" normalizeH="0" baseline="0" smtClean="0">
                          <a:ln>
                            <a:noFill/>
                          </a:ln>
                          <a:solidFill>
                            <a:srgbClr val="0070C0"/>
                          </a:solidFill>
                          <a:effectLst>
                            <a:outerShdw blurRad="38100" dist="38100" dir="2700000" algn="tl">
                              <a:srgbClr val="000000"/>
                            </a:outerShdw>
                          </a:effectLst>
                          <a:latin typeface="Arial" pitchFamily="34" charset="0"/>
                          <a:cs typeface="Calibri" pitchFamily="34" charset="0"/>
                        </a:rPr>
                        <a:t>6</a:t>
                      </a: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c>
                  <a:txBody>
                    <a:bodyPr/>
                    <a:lstStyle>
                      <a:lvl1pPr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70C0"/>
                          </a:solidFill>
                          <a:effectLst>
                            <a:outerShdw blurRad="38100" dist="38100" dir="2700000" algn="tl">
                              <a:srgbClr val="000000"/>
                            </a:outerShdw>
                          </a:effectLst>
                          <a:latin typeface="Arial" pitchFamily="34" charset="0"/>
                          <a:cs typeface="Calibri" pitchFamily="34" charset="0"/>
                        </a:rPr>
                        <a:t>Micro Watersheds</a:t>
                      </a: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c>
                  <a:txBody>
                    <a:bodyPr/>
                    <a:lstStyle>
                      <a:lvl1pPr marL="158750"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158750" marR="0" lvl="0" indent="0" algn="l" defTabSz="914400" rtl="0" eaLnBrk="0" fontAlgn="base" latinLnBrk="0" hangingPunct="0">
                        <a:lnSpc>
                          <a:spcPct val="115000"/>
                        </a:lnSpc>
                        <a:spcBef>
                          <a:spcPts val="600"/>
                        </a:spcBef>
                        <a:spcAft>
                          <a:spcPts val="600"/>
                        </a:spcAft>
                        <a:buClrTx/>
                        <a:buSzTx/>
                        <a:buFontTx/>
                        <a:buNone/>
                        <a:tabLst/>
                      </a:pPr>
                      <a:r>
                        <a:rPr kumimoji="0" lang="en-US" altLang="en-US" sz="1400" b="1" i="0" u="none" strike="noStrike" cap="none" normalizeH="0" baseline="0" smtClean="0">
                          <a:ln>
                            <a:noFill/>
                          </a:ln>
                          <a:solidFill>
                            <a:srgbClr val="0070C0"/>
                          </a:solidFill>
                          <a:effectLst>
                            <a:outerShdw blurRad="38100" dist="38100" dir="2700000" algn="tl">
                              <a:srgbClr val="000000"/>
                            </a:outerShdw>
                          </a:effectLst>
                          <a:latin typeface="Arial" pitchFamily="34" charset="0"/>
                          <a:cs typeface="Calibri" pitchFamily="34" charset="0"/>
                        </a:rPr>
                        <a:t>02</a:t>
                      </a: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c>
                  <a:txBody>
                    <a:bodyPr/>
                    <a:lstStyle>
                      <a:lvl1pPr eaLnBrk="0" hangingPunct="0">
                        <a:spcBef>
                          <a:spcPct val="20000"/>
                        </a:spcBef>
                        <a:defRPr sz="2800">
                          <a:solidFill>
                            <a:schemeClr val="tx1"/>
                          </a:solidFill>
                          <a:latin typeface="Times New Roman" pitchFamily="18" charset="0"/>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en-US" altLang="en-US" sz="1400" b="1" i="0" u="none" strike="noStrike" cap="none" normalizeH="0" baseline="0" dirty="0" smtClean="0">
                          <a:ln>
                            <a:noFill/>
                          </a:ln>
                          <a:solidFill>
                            <a:srgbClr val="0070C0"/>
                          </a:solidFill>
                          <a:effectLst>
                            <a:outerShdw blurRad="38100" dist="38100" dir="2700000" algn="tl">
                              <a:srgbClr val="000000"/>
                            </a:outerShdw>
                          </a:effectLst>
                          <a:latin typeface="Arial" pitchFamily="34" charset="0"/>
                          <a:cs typeface="Calibri" pitchFamily="34" charset="0"/>
                        </a:rPr>
                        <a:t>1 - 99</a:t>
                      </a:r>
                    </a:p>
                  </a:txBody>
                  <a:tcPr marL="68569" marR="6856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r>
            </a:tbl>
          </a:graphicData>
        </a:graphic>
      </p:graphicFrame>
      <p:pic>
        <p:nvPicPr>
          <p:cNvPr id="25648" name="Picture 2"/>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4911725" y="4181475"/>
            <a:ext cx="1641475" cy="176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p:cNvPicPr>
            <a:picLocks noChangeAspect="1" noChangeArrowheads="1"/>
          </p:cNvPicPr>
          <p:nvPr/>
        </p:nvPicPr>
        <p:blipFill>
          <a:blip r:embed="rId5" cstate="email">
            <a:extLst/>
          </a:blip>
          <a:srcRect/>
          <a:stretch>
            <a:fillRect/>
          </a:stretch>
        </p:blipFill>
        <p:spPr bwMode="auto">
          <a:xfrm>
            <a:off x="152400" y="609600"/>
            <a:ext cx="4304747" cy="6101327"/>
          </a:xfrm>
          <a:prstGeom prst="rect">
            <a:avLst/>
          </a:prstGeom>
          <a:ln/>
        </p:spPr>
        <p:style>
          <a:lnRef idx="0">
            <a:schemeClr val="accent6"/>
          </a:lnRef>
          <a:fillRef idx="3">
            <a:schemeClr val="accent6"/>
          </a:fillRef>
          <a:effectRef idx="3">
            <a:schemeClr val="accent6"/>
          </a:effectRef>
          <a:fontRef idx="minor">
            <a:schemeClr val="lt1"/>
          </a:fontRef>
        </p:style>
      </p:pic>
    </p:spTree>
    <p:extLst>
      <p:ext uri="{BB962C8B-B14F-4D97-AF65-F5344CB8AC3E}">
        <p14:creationId xmlns:p14="http://schemas.microsoft.com/office/powerpoint/2010/main" xmlns="" val="6655673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07950" y="931863"/>
            <a:ext cx="4083050" cy="584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0" y="76200"/>
            <a:ext cx="4572000" cy="708025"/>
          </a:xfrm>
          <a:prstGeom prst="rect">
            <a:avLst/>
          </a:prstGeom>
          <a:solidFill>
            <a:srgbClr val="800000"/>
          </a:solidFill>
        </p:spPr>
        <p:txBody>
          <a:bodyPr>
            <a:spAutoFit/>
          </a:bodyPr>
          <a:lstStyle/>
          <a:p>
            <a:pPr fontAlgn="auto">
              <a:spcBef>
                <a:spcPts val="0"/>
              </a:spcBef>
              <a:spcAft>
                <a:spcPts val="0"/>
              </a:spcAft>
              <a:defRPr/>
            </a:pPr>
            <a:r>
              <a:rPr lang="en-US" sz="2000" b="1" dirty="0">
                <a:solidFill>
                  <a:srgbClr val="FFFF00"/>
                </a:solidFill>
                <a:effectLst>
                  <a:outerShdw blurRad="38100" dist="38100" dir="2700000" algn="tl">
                    <a:srgbClr val="000000">
                      <a:alpha val="43137"/>
                    </a:srgbClr>
                  </a:outerShdw>
                </a:effectLst>
                <a:latin typeface="+mn-lt"/>
              </a:rPr>
              <a:t>WATER RESOURCES </a:t>
            </a:r>
          </a:p>
          <a:p>
            <a:pPr fontAlgn="auto">
              <a:spcBef>
                <a:spcPts val="0"/>
              </a:spcBef>
              <a:spcAft>
                <a:spcPts val="0"/>
              </a:spcAft>
              <a:defRPr/>
            </a:pPr>
            <a:r>
              <a:rPr lang="en-US" sz="2000" b="1" dirty="0">
                <a:solidFill>
                  <a:srgbClr val="FFFF00"/>
                </a:solidFill>
                <a:effectLst>
                  <a:outerShdw blurRad="38100" dist="38100" dir="2700000" algn="tl">
                    <a:srgbClr val="000000">
                      <a:alpha val="43137"/>
                    </a:srgbClr>
                  </a:outerShdw>
                </a:effectLst>
                <a:latin typeface="+mn-lt"/>
              </a:rPr>
              <a:t>- DIVISIONS</a:t>
            </a:r>
            <a:endParaRPr lang="en-IN" sz="2000" b="1" dirty="0">
              <a:solidFill>
                <a:srgbClr val="FFFF00"/>
              </a:solidFill>
              <a:effectLst>
                <a:outerShdw blurRad="38100" dist="38100" dir="2700000" algn="tl">
                  <a:srgbClr val="000000">
                    <a:alpha val="43137"/>
                  </a:srgbClr>
                </a:outerShdw>
              </a:effectLst>
              <a:latin typeface="+mn-lt"/>
            </a:endParaRPr>
          </a:p>
        </p:txBody>
      </p:sp>
      <p:sp>
        <p:nvSpPr>
          <p:cNvPr id="26628" name="Text Box 6"/>
          <p:cNvSpPr txBox="1">
            <a:spLocks noChangeArrowheads="1"/>
          </p:cNvSpPr>
          <p:nvPr/>
        </p:nvSpPr>
        <p:spPr bwMode="auto">
          <a:xfrm>
            <a:off x="4724400" y="152400"/>
            <a:ext cx="4191000" cy="46196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eaLnBrk="1" hangingPunct="1"/>
            <a:r>
              <a:rPr lang="en-US" altLang="en-US" sz="2400" b="1">
                <a:solidFill>
                  <a:srgbClr val="FFFF00"/>
                </a:solidFill>
              </a:rPr>
              <a:t>Water Resources Region</a:t>
            </a:r>
            <a:endParaRPr lang="en-GB" altLang="en-US" sz="2400" b="1">
              <a:solidFill>
                <a:srgbClr val="FFFF00"/>
              </a:solidFill>
            </a:endParaRPr>
          </a:p>
        </p:txBody>
      </p:sp>
      <p:pic>
        <p:nvPicPr>
          <p:cNvPr id="26629"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572000" y="914400"/>
            <a:ext cx="4235450" cy="570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047965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basins.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G:\WRIS_NITIN\Version\Version_4\As_Per_CWC\For_JPG\JPG\CWC_Basin_Final_New.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220663" y="211138"/>
            <a:ext cx="4414837" cy="641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79" name="Picture 3" descr="G:\WRIS_NITIN\Version\Version_4\As_Per_NCIWRDP\JPG\Basin_NCIWRDP2.jp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4656138" y="169863"/>
            <a:ext cx="4400550" cy="647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26"/>
          <p:cNvSpPr>
            <a:spLocks noGrp="1" noChangeArrowheads="1"/>
          </p:cNvSpPr>
          <p:nvPr>
            <p:ph type="title"/>
          </p:nvPr>
        </p:nvSpPr>
        <p:spPr>
          <a:xfrm>
            <a:off x="0" y="0"/>
            <a:ext cx="9144000" cy="685800"/>
          </a:xfrm>
          <a:solidFill>
            <a:srgbClr val="800000"/>
          </a:solidFill>
          <a:ln>
            <a:solidFill>
              <a:srgbClr val="000000"/>
            </a:solidFill>
            <a:miter lim="800000"/>
            <a:headEnd/>
            <a:tailEnd/>
          </a:ln>
        </p:spPr>
        <p:txBody>
          <a:bodyPr anchor="t"/>
          <a:lstStyle/>
          <a:p>
            <a:pPr eaLnBrk="1" hangingPunct="1"/>
            <a:r>
              <a:rPr lang="en-US" altLang="en-US" sz="3600" b="1" smtClean="0">
                <a:solidFill>
                  <a:srgbClr val="FFFF00"/>
                </a:solidFill>
                <a:latin typeface="Arial" pitchFamily="34" charset="0"/>
                <a:cs typeface="Arial" pitchFamily="34" charset="0"/>
              </a:rPr>
              <a:t>Major Achievement of the Project</a:t>
            </a:r>
          </a:p>
        </p:txBody>
      </p:sp>
      <p:sp>
        <p:nvSpPr>
          <p:cNvPr id="51203" name="Text Box 1027"/>
          <p:cNvSpPr txBox="1">
            <a:spLocks noChangeArrowheads="1"/>
          </p:cNvSpPr>
          <p:nvPr/>
        </p:nvSpPr>
        <p:spPr bwMode="auto">
          <a:xfrm>
            <a:off x="342900" y="762000"/>
            <a:ext cx="8801100" cy="5140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79413" indent="-379413"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ts val="1200"/>
              </a:spcBef>
              <a:buFontTx/>
              <a:buChar char="•"/>
            </a:pPr>
            <a:r>
              <a:rPr lang="en-US" altLang="en-US" sz="2400" b="1">
                <a:solidFill>
                  <a:srgbClr val="3333FF"/>
                </a:solidFill>
                <a:latin typeface="Arial" pitchFamily="34" charset="0"/>
                <a:cs typeface="Arial" pitchFamily="34" charset="0"/>
              </a:rPr>
              <a:t>Major Part of Water and Water related data (Spatial and Non-Spatial) is available at one Platform including Irrigation Infrastructure</a:t>
            </a:r>
          </a:p>
          <a:p>
            <a:pPr algn="just" eaLnBrk="1" hangingPunct="1">
              <a:spcBef>
                <a:spcPts val="1200"/>
              </a:spcBef>
              <a:buFontTx/>
              <a:buChar char="•"/>
            </a:pPr>
            <a:r>
              <a:rPr lang="en-US" altLang="en-US" sz="2400" b="1">
                <a:solidFill>
                  <a:srgbClr val="3333FF"/>
                </a:solidFill>
                <a:latin typeface="Arial" pitchFamily="34" charset="0"/>
                <a:cs typeface="Arial" pitchFamily="34" charset="0"/>
              </a:rPr>
              <a:t>Help Senior Officers both at Centre and State in Day to Day Decision Making process, including funding of Irrigation Projects under AIBP, CADWM Programme &amp; Conflict Resolution</a:t>
            </a:r>
          </a:p>
          <a:p>
            <a:pPr algn="just" eaLnBrk="1" hangingPunct="1">
              <a:spcBef>
                <a:spcPts val="1200"/>
              </a:spcBef>
              <a:buFontTx/>
              <a:buChar char="•"/>
            </a:pPr>
            <a:r>
              <a:rPr lang="en-US" altLang="en-US" sz="2400" b="1">
                <a:solidFill>
                  <a:srgbClr val="3333FF"/>
                </a:solidFill>
                <a:latin typeface="Arial" pitchFamily="34" charset="0"/>
                <a:cs typeface="Arial" pitchFamily="34" charset="0"/>
              </a:rPr>
              <a:t>Helpful in Appraisal Process of Irrigation/HE Projects</a:t>
            </a:r>
          </a:p>
          <a:p>
            <a:pPr algn="just" eaLnBrk="1" hangingPunct="1">
              <a:spcBef>
                <a:spcPts val="1200"/>
              </a:spcBef>
              <a:buFontTx/>
              <a:buChar char="•"/>
            </a:pPr>
            <a:r>
              <a:rPr lang="en-US" altLang="en-US" sz="2400" b="1">
                <a:solidFill>
                  <a:srgbClr val="3333FF"/>
                </a:solidFill>
                <a:latin typeface="Arial" pitchFamily="34" charset="0"/>
                <a:cs typeface="Arial" pitchFamily="34" charset="0"/>
              </a:rPr>
              <a:t>For Data Dissemination to Researchers</a:t>
            </a:r>
          </a:p>
          <a:p>
            <a:pPr algn="just" eaLnBrk="1" hangingPunct="1">
              <a:spcBef>
                <a:spcPts val="1200"/>
              </a:spcBef>
              <a:buFontTx/>
              <a:buChar char="•"/>
            </a:pPr>
            <a:r>
              <a:rPr lang="en-US" altLang="en-US" sz="2400" b="1">
                <a:solidFill>
                  <a:srgbClr val="3333FF"/>
                </a:solidFill>
                <a:latin typeface="Arial" pitchFamily="34" charset="0"/>
                <a:cs typeface="Arial" pitchFamily="34" charset="0"/>
              </a:rPr>
              <a:t>It will bring more transparency as well create awareness about countries Water Resources Scenario amongst the different stake-holders</a:t>
            </a:r>
            <a:endParaRPr lang="en-US" altLang="en-US" sz="2400" b="1">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0" y="0"/>
            <a:ext cx="9144000" cy="838200"/>
          </a:xfrm>
          <a:solidFill>
            <a:srgbClr val="800000"/>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altLang="en-US" sz="3600" b="1" smtClean="0">
                <a:solidFill>
                  <a:srgbClr val="FFFF00"/>
                </a:solidFill>
              </a:rPr>
              <a:t>Future Work &amp; Challenges</a:t>
            </a:r>
          </a:p>
        </p:txBody>
      </p:sp>
      <p:sp>
        <p:nvSpPr>
          <p:cNvPr id="50179" name="Text Box 3"/>
          <p:cNvSpPr txBox="1">
            <a:spLocks noChangeArrowheads="1"/>
          </p:cNvSpPr>
          <p:nvPr/>
        </p:nvSpPr>
        <p:spPr bwMode="auto">
          <a:xfrm>
            <a:off x="304800" y="914400"/>
            <a:ext cx="85344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79413" indent="-379413"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eaLnBrk="1" hangingPunct="1">
              <a:buFontTx/>
              <a:buChar char="•"/>
            </a:pPr>
            <a:r>
              <a:rPr lang="en-US" altLang="en-US" sz="2000" b="1">
                <a:solidFill>
                  <a:srgbClr val="3366FF"/>
                </a:solidFill>
              </a:rPr>
              <a:t>To evolve mechanism for updation of data at regular interval (Monthly basis, quarterly basis, yearly basis)</a:t>
            </a:r>
          </a:p>
          <a:p>
            <a:pPr eaLnBrk="1" hangingPunct="1">
              <a:buFontTx/>
              <a:buChar char="•"/>
            </a:pPr>
            <a:endParaRPr lang="en-US" altLang="en-US" sz="2000" b="1">
              <a:solidFill>
                <a:srgbClr val="3366FF"/>
              </a:solidFill>
            </a:endParaRPr>
          </a:p>
          <a:p>
            <a:pPr eaLnBrk="1" hangingPunct="1">
              <a:buFontTx/>
              <a:buChar char="•"/>
            </a:pPr>
            <a:r>
              <a:rPr lang="en-US" altLang="en-US" sz="2000" b="1">
                <a:solidFill>
                  <a:srgbClr val="3366FF"/>
                </a:solidFill>
              </a:rPr>
              <a:t>Integration of Ground Water Information system</a:t>
            </a:r>
          </a:p>
          <a:p>
            <a:pPr eaLnBrk="1" hangingPunct="1">
              <a:buFontTx/>
              <a:buChar char="•"/>
            </a:pPr>
            <a:endParaRPr lang="en-US" altLang="en-US" sz="2000" b="1">
              <a:solidFill>
                <a:srgbClr val="3366FF"/>
              </a:solidFill>
            </a:endParaRPr>
          </a:p>
          <a:p>
            <a:pPr eaLnBrk="1" hangingPunct="1">
              <a:buFontTx/>
              <a:buChar char="•"/>
            </a:pPr>
            <a:r>
              <a:rPr lang="en-US" altLang="en-US" sz="2000" b="1">
                <a:solidFill>
                  <a:srgbClr val="3366FF"/>
                </a:solidFill>
              </a:rPr>
              <a:t>Integration of Water Utilisation data,  agriculture data by State Governments as these databases will be useful for reassessment of water resources availability study, Basin Planning etc</a:t>
            </a:r>
          </a:p>
          <a:p>
            <a:pPr eaLnBrk="1" hangingPunct="1">
              <a:buFontTx/>
              <a:buChar char="•"/>
            </a:pPr>
            <a:endParaRPr lang="en-US" altLang="en-US" sz="2000" b="1">
              <a:solidFill>
                <a:srgbClr val="3366FF"/>
              </a:solidFill>
            </a:endParaRPr>
          </a:p>
          <a:p>
            <a:pPr eaLnBrk="1" hangingPunct="1">
              <a:buFontTx/>
              <a:buChar char="•"/>
            </a:pPr>
            <a:r>
              <a:rPr lang="en-US" altLang="en-US" sz="2000" b="1">
                <a:solidFill>
                  <a:srgbClr val="3366FF"/>
                </a:solidFill>
              </a:rPr>
              <a:t>Bringing IMD, CPCB on WRIS platform. Only then complete data on water will be available</a:t>
            </a:r>
          </a:p>
          <a:p>
            <a:pPr eaLnBrk="1" hangingPunct="1">
              <a:buFontTx/>
              <a:buChar char="•"/>
            </a:pPr>
            <a:endParaRPr lang="en-US" altLang="en-US" sz="2000" b="1">
              <a:solidFill>
                <a:srgbClr val="3366FF"/>
              </a:solidFill>
            </a:endParaRPr>
          </a:p>
          <a:p>
            <a:pPr eaLnBrk="1" hangingPunct="1">
              <a:buFontTx/>
              <a:buChar char="•"/>
            </a:pPr>
            <a:r>
              <a:rPr lang="en-US" altLang="en-US" sz="2000" b="1">
                <a:solidFill>
                  <a:srgbClr val="3366FF"/>
                </a:solidFill>
                <a:cs typeface="Times New Roman" pitchFamily="18" charset="0"/>
              </a:rPr>
              <a:t>Development of Flood inundation modeling by CWC with inputs from IMD, Generation of Close contours (0.5 metre interval) &amp; CWC Telemetry  network</a:t>
            </a:r>
          </a:p>
          <a:p>
            <a:pPr eaLnBrk="1" hangingPunct="1">
              <a:buFontTx/>
              <a:buChar char="•"/>
            </a:pPr>
            <a:endParaRPr lang="en-US" altLang="en-US" sz="2000" b="1">
              <a:solidFill>
                <a:srgbClr val="3366FF"/>
              </a:solidFill>
              <a:cs typeface="Times New Roman" pitchFamily="18" charset="0"/>
            </a:endParaRPr>
          </a:p>
          <a:p>
            <a:pPr eaLnBrk="1" hangingPunct="1">
              <a:buFontTx/>
              <a:buChar char="•"/>
            </a:pPr>
            <a:r>
              <a:rPr lang="en-US" altLang="en-US" sz="2000" b="1">
                <a:solidFill>
                  <a:srgbClr val="3366FF"/>
                </a:solidFill>
              </a:rPr>
              <a:t>Mapping of Flood protection works</a:t>
            </a:r>
          </a:p>
          <a:p>
            <a:pPr eaLnBrk="1" hangingPunct="1">
              <a:buFontTx/>
              <a:buChar char="•"/>
            </a:pPr>
            <a:endParaRPr lang="en-US" altLang="en-US" sz="2000" b="1">
              <a:solidFill>
                <a:srgbClr val="3366FF"/>
              </a:solidFill>
            </a:endParaRPr>
          </a:p>
          <a:p>
            <a:pPr eaLnBrk="1" hangingPunct="1">
              <a:buFontTx/>
              <a:buChar char="•"/>
            </a:pPr>
            <a:r>
              <a:rPr lang="en-US" altLang="en-US" sz="2000" b="1">
                <a:solidFill>
                  <a:srgbClr val="3366FF"/>
                </a:solidFill>
              </a:rPr>
              <a:t>Mapping of CADA Works </a:t>
            </a:r>
          </a:p>
          <a:p>
            <a:pPr eaLnBrk="1" hangingPunct="1">
              <a:buFontTx/>
              <a:buChar char="•"/>
            </a:pPr>
            <a:endParaRPr lang="en-US" altLang="en-US" sz="2000" b="1">
              <a:solidFill>
                <a:srgbClr val="3366FF"/>
              </a:solidFill>
            </a:endParaRPr>
          </a:p>
          <a:p>
            <a:pPr eaLnBrk="1" hangingPunct="1">
              <a:buFontTx/>
              <a:buChar char="•"/>
            </a:pPr>
            <a:endParaRPr lang="en-US" altLang="en-US" sz="2000" b="1">
              <a:solidFill>
                <a:srgbClr val="3366FF"/>
              </a:solidFill>
            </a:endParaRPr>
          </a:p>
          <a:p>
            <a:pPr eaLnBrk="1" hangingPunct="1"/>
            <a:endParaRPr lang="en-US" altLang="en-US" sz="2400">
              <a:solidFill>
                <a:schemeClr val="tx1"/>
              </a:solidFill>
              <a:latin typeface="Times New Roman" pitchFamily="18" charset="0"/>
            </a:endParaRPr>
          </a:p>
        </p:txBody>
      </p:sp>
      <p:pic>
        <p:nvPicPr>
          <p:cNvPr id="50180" name="Picture 4" descr="C:\Documents and Settings\Administrator\Desktop\Picture 016.jp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096000" y="5219700"/>
            <a:ext cx="1981200"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796843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0" y="0"/>
            <a:ext cx="9144000" cy="762000"/>
          </a:xfrm>
          <a:solidFill>
            <a:srgbClr val="A50021"/>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altLang="en-US" smtClean="0">
                <a:solidFill>
                  <a:srgbClr val="FFFFCC"/>
                </a:solidFill>
              </a:rPr>
              <a:t>Continued</a:t>
            </a:r>
          </a:p>
        </p:txBody>
      </p:sp>
      <p:sp>
        <p:nvSpPr>
          <p:cNvPr id="51203" name="Text Box 3"/>
          <p:cNvSpPr txBox="1">
            <a:spLocks noChangeArrowheads="1"/>
          </p:cNvSpPr>
          <p:nvPr/>
        </p:nvSpPr>
        <p:spPr bwMode="auto">
          <a:xfrm>
            <a:off x="419100" y="914400"/>
            <a:ext cx="8305800" cy="533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81000" indent="-381000"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eaLnBrk="1" hangingPunct="1">
              <a:buFontTx/>
              <a:buChar char="•"/>
            </a:pPr>
            <a:endParaRPr lang="en-US" altLang="en-US" sz="2000" b="1">
              <a:solidFill>
                <a:srgbClr val="3366FF"/>
              </a:solidFill>
            </a:endParaRPr>
          </a:p>
          <a:p>
            <a:pPr eaLnBrk="1" hangingPunct="1">
              <a:buFontTx/>
              <a:buChar char="•"/>
            </a:pPr>
            <a:r>
              <a:rPr lang="en-US" altLang="en-US" sz="2000" b="1">
                <a:solidFill>
                  <a:srgbClr val="3366FF"/>
                </a:solidFill>
              </a:rPr>
              <a:t>Integration of  Morphological studies done by CWC with IIT</a:t>
            </a:r>
          </a:p>
          <a:p>
            <a:pPr eaLnBrk="1" hangingPunct="1">
              <a:buFontTx/>
              <a:buChar char="•"/>
            </a:pPr>
            <a:endParaRPr lang="en-US" altLang="en-US" sz="2000" b="1">
              <a:solidFill>
                <a:srgbClr val="3366FF"/>
              </a:solidFill>
            </a:endParaRPr>
          </a:p>
          <a:p>
            <a:pPr eaLnBrk="1" hangingPunct="1">
              <a:buFontTx/>
              <a:buChar char="•"/>
            </a:pPr>
            <a:r>
              <a:rPr lang="en-US" altLang="en-US" sz="2000" b="1">
                <a:solidFill>
                  <a:srgbClr val="3366FF"/>
                </a:solidFill>
              </a:rPr>
              <a:t>Integration of PMP Atlas being developed by CWC</a:t>
            </a:r>
          </a:p>
          <a:p>
            <a:pPr eaLnBrk="1" hangingPunct="1">
              <a:buFontTx/>
              <a:buChar char="•"/>
            </a:pPr>
            <a:endParaRPr lang="en-US" altLang="en-US" sz="2000" b="1">
              <a:solidFill>
                <a:srgbClr val="3366FF"/>
              </a:solidFill>
            </a:endParaRPr>
          </a:p>
          <a:p>
            <a:pPr eaLnBrk="1" hangingPunct="1">
              <a:buFontTx/>
              <a:buChar char="•"/>
            </a:pPr>
            <a:r>
              <a:rPr lang="en-US" altLang="en-US" sz="2000" b="1">
                <a:solidFill>
                  <a:srgbClr val="3366FF"/>
                </a:solidFill>
              </a:rPr>
              <a:t>Integration of Hydrological Tools being Developed by CWC</a:t>
            </a:r>
          </a:p>
          <a:p>
            <a:pPr eaLnBrk="1" hangingPunct="1">
              <a:buFontTx/>
              <a:buChar char="•"/>
            </a:pPr>
            <a:endParaRPr lang="en-US" altLang="en-US" sz="2000" b="1">
              <a:solidFill>
                <a:srgbClr val="3366FF"/>
              </a:solidFill>
            </a:endParaRPr>
          </a:p>
          <a:p>
            <a:pPr eaLnBrk="1" hangingPunct="1">
              <a:buFontTx/>
              <a:buChar char="•"/>
            </a:pPr>
            <a:r>
              <a:rPr lang="en-US" altLang="en-US" sz="2000" b="1">
                <a:solidFill>
                  <a:srgbClr val="3366FF"/>
                </a:solidFill>
              </a:rPr>
              <a:t>Expansion of CWC H.O. network, Telemetry Network During XII Plan</a:t>
            </a:r>
          </a:p>
          <a:p>
            <a:pPr eaLnBrk="1" hangingPunct="1">
              <a:buFontTx/>
              <a:buChar char="•"/>
            </a:pPr>
            <a:endParaRPr lang="en-US" altLang="en-US" sz="2000" b="1">
              <a:solidFill>
                <a:srgbClr val="3366FF"/>
              </a:solidFill>
            </a:endParaRPr>
          </a:p>
          <a:p>
            <a:pPr eaLnBrk="1" hangingPunct="1">
              <a:buFontTx/>
              <a:buChar char="•"/>
            </a:pPr>
            <a:r>
              <a:rPr lang="en-US" altLang="en-US" sz="2000" b="1">
                <a:solidFill>
                  <a:srgbClr val="3366FF"/>
                </a:solidFill>
              </a:rPr>
              <a:t>Creation/collection of Block Boundaries &amp; Revenue village boundary for integration of Minor Irrigation census data</a:t>
            </a:r>
          </a:p>
          <a:p>
            <a:pPr algn="just" eaLnBrk="1" hangingPunct="1">
              <a:buFontTx/>
              <a:buChar char="•"/>
            </a:pPr>
            <a:endParaRPr lang="en-US" altLang="en-US" sz="2000" b="1">
              <a:solidFill>
                <a:srgbClr val="3366FF"/>
              </a:solidFill>
            </a:endParaRPr>
          </a:p>
          <a:p>
            <a:pPr algn="just" eaLnBrk="1" hangingPunct="1">
              <a:buFontTx/>
              <a:buChar char="•"/>
            </a:pPr>
            <a:r>
              <a:rPr lang="en-US" altLang="en-US" sz="2000" b="1">
                <a:solidFill>
                  <a:srgbClr val="3366FF"/>
                </a:solidFill>
              </a:rPr>
              <a:t>Crowd sourcing (Involving of Public) for collecting data especially in respect of smaller water bodies, water polluting locations etc. </a:t>
            </a:r>
          </a:p>
          <a:p>
            <a:pPr algn="just" eaLnBrk="1" hangingPunct="1">
              <a:buFontTx/>
              <a:buChar char="•"/>
            </a:pPr>
            <a:endParaRPr lang="en-US" altLang="en-US" sz="2400">
              <a:solidFill>
                <a:srgbClr val="3366FF"/>
              </a:solidFill>
            </a:endParaRPr>
          </a:p>
        </p:txBody>
      </p:sp>
    </p:spTree>
    <p:extLst>
      <p:ext uri="{BB962C8B-B14F-4D97-AF65-F5344CB8AC3E}">
        <p14:creationId xmlns:p14="http://schemas.microsoft.com/office/powerpoint/2010/main" xmlns="" val="3004034631"/>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685800" y="2286000"/>
            <a:ext cx="7772400" cy="1600200"/>
          </a:xfrm>
          <a:solidFill>
            <a:srgbClr val="FFFFFF"/>
          </a:solidFill>
        </p:spPr>
        <p:txBody>
          <a:bodyPr anchor="t"/>
          <a:lstStyle/>
          <a:p>
            <a:pPr eaLnBrk="1" hangingPunct="1"/>
            <a:r>
              <a:rPr lang="en-US" altLang="en-US" b="1" smtClean="0">
                <a:solidFill>
                  <a:srgbClr val="0000FF"/>
                </a:solidFill>
              </a:rPr>
              <a:t>National Water Informatics Center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0"/>
            <a:ext cx="9144000" cy="533400"/>
          </a:xfrm>
          <a:solidFill>
            <a:srgbClr val="800000"/>
          </a:solid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rtlCol="0" anchor="t">
            <a:normAutofit fontScale="90000"/>
          </a:bodyPr>
          <a:lstStyle/>
          <a:p>
            <a:pPr eaLnBrk="1" fontAlgn="auto" hangingPunct="1">
              <a:spcAft>
                <a:spcPts val="0"/>
              </a:spcAft>
              <a:defRPr/>
            </a:pPr>
            <a:r>
              <a:rPr lang="en-US" altLang="en-US" sz="3100" b="1" smtClean="0">
                <a:solidFill>
                  <a:srgbClr val="FFFF00"/>
                </a:solidFill>
                <a:latin typeface="Arial" pitchFamily="34" charset="0"/>
                <a:cs typeface="Arial" pitchFamily="34" charset="0"/>
              </a:rPr>
              <a:t>Provision</a:t>
            </a:r>
            <a:r>
              <a:rPr lang="en-US" altLang="en-US" sz="3100" smtClean="0">
                <a:solidFill>
                  <a:schemeClr val="bg1"/>
                </a:solidFill>
                <a:latin typeface="Arial" pitchFamily="34" charset="0"/>
                <a:cs typeface="Arial" pitchFamily="34" charset="0"/>
              </a:rPr>
              <a:t> </a:t>
            </a:r>
            <a:r>
              <a:rPr lang="en-US" altLang="en-US" sz="3100" b="1" smtClean="0">
                <a:solidFill>
                  <a:srgbClr val="FFFF00"/>
                </a:solidFill>
                <a:latin typeface="Arial" pitchFamily="34" charset="0"/>
                <a:cs typeface="Arial" pitchFamily="34" charset="0"/>
              </a:rPr>
              <a:t>in</a:t>
            </a:r>
            <a:r>
              <a:rPr lang="en-US" altLang="en-US" sz="3100" smtClean="0">
                <a:solidFill>
                  <a:schemeClr val="bg1"/>
                </a:solidFill>
                <a:latin typeface="Arial" pitchFamily="34" charset="0"/>
                <a:cs typeface="Arial" pitchFamily="34" charset="0"/>
              </a:rPr>
              <a:t> </a:t>
            </a:r>
            <a:r>
              <a:rPr lang="en-US" altLang="en-US" sz="3100" b="1" smtClean="0">
                <a:solidFill>
                  <a:srgbClr val="FFFF00"/>
                </a:solidFill>
                <a:latin typeface="Arial" pitchFamily="34" charset="0"/>
                <a:cs typeface="Arial" pitchFamily="34" charset="0"/>
              </a:rPr>
              <a:t>Inter-State</a:t>
            </a:r>
            <a:r>
              <a:rPr lang="en-US" altLang="en-US" sz="3100" smtClean="0">
                <a:solidFill>
                  <a:schemeClr val="bg1"/>
                </a:solidFill>
                <a:latin typeface="Arial" pitchFamily="34" charset="0"/>
                <a:cs typeface="Arial" pitchFamily="34" charset="0"/>
              </a:rPr>
              <a:t> </a:t>
            </a:r>
            <a:r>
              <a:rPr lang="en-US" altLang="en-US" sz="3100" b="1" smtClean="0">
                <a:solidFill>
                  <a:srgbClr val="FFFF00"/>
                </a:solidFill>
                <a:latin typeface="Arial" pitchFamily="34" charset="0"/>
                <a:cs typeface="Arial" pitchFamily="34" charset="0"/>
              </a:rPr>
              <a:t>Water</a:t>
            </a:r>
            <a:r>
              <a:rPr lang="en-US" altLang="en-US" sz="3100" smtClean="0">
                <a:solidFill>
                  <a:schemeClr val="bg1"/>
                </a:solidFill>
                <a:latin typeface="Arial" pitchFamily="34" charset="0"/>
                <a:cs typeface="Arial" pitchFamily="34" charset="0"/>
              </a:rPr>
              <a:t> </a:t>
            </a:r>
            <a:r>
              <a:rPr lang="en-US" altLang="en-US" sz="3100" b="1" smtClean="0">
                <a:solidFill>
                  <a:srgbClr val="FFFF00"/>
                </a:solidFill>
                <a:latin typeface="Arial" pitchFamily="34" charset="0"/>
                <a:cs typeface="Arial" pitchFamily="34" charset="0"/>
              </a:rPr>
              <a:t>Dispute</a:t>
            </a:r>
            <a:r>
              <a:rPr lang="en-US" altLang="en-US" sz="3100" smtClean="0">
                <a:solidFill>
                  <a:schemeClr val="bg1"/>
                </a:solidFill>
                <a:latin typeface="Arial" pitchFamily="34" charset="0"/>
                <a:cs typeface="Arial" pitchFamily="34" charset="0"/>
              </a:rPr>
              <a:t> </a:t>
            </a:r>
            <a:r>
              <a:rPr lang="en-US" altLang="en-US" sz="3100" b="1" smtClean="0">
                <a:solidFill>
                  <a:srgbClr val="FFFF00"/>
                </a:solidFill>
                <a:latin typeface="Arial" pitchFamily="34" charset="0"/>
                <a:cs typeface="Arial" pitchFamily="34" charset="0"/>
              </a:rPr>
              <a:t>Act</a:t>
            </a:r>
            <a:r>
              <a:rPr lang="en-US" altLang="en-US" sz="3100" smtClean="0">
                <a:solidFill>
                  <a:schemeClr val="bg1"/>
                </a:solidFill>
                <a:latin typeface="Arial" pitchFamily="34" charset="0"/>
                <a:cs typeface="Arial" pitchFamily="34" charset="0"/>
              </a:rPr>
              <a:t>-</a:t>
            </a:r>
            <a:r>
              <a:rPr lang="en-US" altLang="en-US" sz="3100" b="1" smtClean="0">
                <a:solidFill>
                  <a:srgbClr val="FFFF00"/>
                </a:solidFill>
                <a:latin typeface="Arial" pitchFamily="34" charset="0"/>
                <a:cs typeface="Arial" pitchFamily="34" charset="0"/>
              </a:rPr>
              <a:t>1956</a:t>
            </a:r>
          </a:p>
        </p:txBody>
      </p:sp>
      <p:sp>
        <p:nvSpPr>
          <p:cNvPr id="275462" name="Text Box 6"/>
          <p:cNvSpPr txBox="1">
            <a:spLocks noChangeArrowheads="1"/>
          </p:cNvSpPr>
          <p:nvPr/>
        </p:nvSpPr>
        <p:spPr bwMode="auto">
          <a:xfrm>
            <a:off x="152400" y="485775"/>
            <a:ext cx="8839200" cy="4832350"/>
          </a:xfrm>
          <a:prstGeom prst="rect">
            <a:avLst/>
          </a:prstGeom>
          <a:noFill/>
          <a:ln>
            <a:noFill/>
          </a:ln>
          <a:effectLst/>
          <a:extLst>
            <a:ext uri="{909E8E84-426E-40DD-AFC4-6F175D3DCCD1}">
              <a14:hiddenFill xmlns:a14="http://schemas.microsoft.com/office/drawing/2010/main" xmlns="">
                <a:gradFill rotWithShape="0">
                  <a:gsLst>
                    <a:gs pos="0">
                      <a:srgbClr val="99CCFF"/>
                    </a:gs>
                    <a:gs pos="50000">
                      <a:schemeClr val="bg1"/>
                    </a:gs>
                    <a:gs pos="100000">
                      <a:srgbClr val="99CCFF"/>
                    </a:gs>
                  </a:gsLst>
                  <a:lin ang="5400000" scaled="1"/>
                </a:gradFill>
              </a14:hiddenFill>
            </a:ext>
            <a:ext uri="{91240B29-F687-4F45-9708-019B960494DF}">
              <a14:hiddenLine xmlns:a14="http://schemas.microsoft.com/office/drawing/2010/main" xmlns="" w="95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a:defRPr/>
            </a:pPr>
            <a:r>
              <a:rPr lang="en-US" altLang="en-US" sz="2800" b="1" dirty="0">
                <a:solidFill>
                  <a:srgbClr val="FF0000"/>
                </a:solidFill>
                <a:cs typeface="Arial" panose="020B0604020202020204" pitchFamily="34" charset="0"/>
              </a:rPr>
              <a:t>Maintenance of Data Bank and Information</a:t>
            </a:r>
            <a:endParaRPr lang="en-US" altLang="en-US" sz="2800" dirty="0">
              <a:solidFill>
                <a:srgbClr val="FF0000"/>
              </a:solidFill>
              <a:cs typeface="Arial" panose="020B0604020202020204" pitchFamily="34" charset="0"/>
            </a:endParaRPr>
          </a:p>
          <a:p>
            <a:pPr marL="342900" indent="-342900" algn="just">
              <a:spcBef>
                <a:spcPts val="0"/>
              </a:spcBef>
              <a:buFont typeface="Arial" panose="020B0604020202020204" pitchFamily="34" charset="0"/>
              <a:buChar char="•"/>
              <a:defRPr/>
            </a:pPr>
            <a:r>
              <a:rPr lang="en-US" altLang="en-US" sz="2800" dirty="0">
                <a:cs typeface="Arial" panose="020B0604020202020204" pitchFamily="34" charset="0"/>
              </a:rPr>
              <a:t>The Central Government shall maintain a data bank and information system at the national level for each river basin which shall include data   regarding   water  resources, land, agriculture, and matters relating thereto, as the Central Government may prescribe from time to time. The State Government shall supply the data to the Central Government or to an agency appointed by the Central Government for the purpose, as and when required.</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42938" y="2214563"/>
            <a:ext cx="1143000" cy="785812"/>
          </a:xfrm>
          <a:prstGeom prst="roundRect">
            <a:avLst/>
          </a:prstGeom>
          <a:solidFill>
            <a:srgbClr val="71FF71"/>
          </a:solidFill>
        </p:spPr>
        <p:style>
          <a:lnRef idx="1">
            <a:schemeClr val="accent2"/>
          </a:lnRef>
          <a:fillRef idx="2">
            <a:schemeClr val="accent2"/>
          </a:fillRef>
          <a:effectRef idx="1">
            <a:schemeClr val="accent2"/>
          </a:effectRef>
          <a:fontRef idx="minor">
            <a:schemeClr val="dk1"/>
          </a:fontRef>
        </p:style>
        <p:txBody>
          <a:bodyPr lIns="0" tIns="0" rIns="0" bIns="0" anchor="ctr"/>
          <a:lstStyle/>
          <a:p>
            <a:pPr algn="ctr" fontAlgn="auto">
              <a:spcBef>
                <a:spcPts val="0"/>
              </a:spcBef>
              <a:spcAft>
                <a:spcPts val="0"/>
              </a:spcAft>
              <a:defRPr/>
            </a:pPr>
            <a:r>
              <a:rPr lang="en-US" sz="1200" b="1" i="1" dirty="0">
                <a:solidFill>
                  <a:srgbClr val="C00000"/>
                </a:solidFill>
                <a:latin typeface="Trebuchet MS" pitchFamily="34" charset="0"/>
              </a:rPr>
              <a:t>ISRO-</a:t>
            </a:r>
            <a:r>
              <a:rPr lang="en-US" sz="1200" b="1" i="1" dirty="0" err="1">
                <a:solidFill>
                  <a:srgbClr val="C00000"/>
                </a:solidFill>
                <a:latin typeface="Trebuchet MS" pitchFamily="34" charset="0"/>
              </a:rPr>
              <a:t>Bhuvan</a:t>
            </a:r>
            <a:endParaRPr lang="en-US" sz="1200" b="1" i="1" dirty="0">
              <a:solidFill>
                <a:srgbClr val="C00000"/>
              </a:solidFill>
              <a:latin typeface="Trebuchet MS" pitchFamily="34" charset="0"/>
            </a:endParaRPr>
          </a:p>
        </p:txBody>
      </p:sp>
      <p:sp>
        <p:nvSpPr>
          <p:cNvPr id="5" name="Rounded Rectangle 4"/>
          <p:cNvSpPr>
            <a:spLocks noChangeArrowheads="1"/>
          </p:cNvSpPr>
          <p:nvPr/>
        </p:nvSpPr>
        <p:spPr bwMode="auto">
          <a:xfrm>
            <a:off x="7239000" y="3352800"/>
            <a:ext cx="1214438" cy="642938"/>
          </a:xfrm>
          <a:prstGeom prst="roundRect">
            <a:avLst>
              <a:gd name="adj" fmla="val 16667"/>
            </a:avLst>
          </a:prstGeom>
          <a:solidFill>
            <a:srgbClr val="00FFCC"/>
          </a:solidFill>
          <a:ln w="9525" algn="ctr">
            <a:solidFill>
              <a:srgbClr val="BE4B48"/>
            </a:solidFill>
            <a:round/>
            <a:headEnd/>
            <a:tailEnd/>
          </a:ln>
          <a:effectLst>
            <a:outerShdw dist="20000" dir="5400000" rotWithShape="0">
              <a:srgbClr val="000000">
                <a:alpha val="37999"/>
              </a:srgbClr>
            </a:outerShdw>
          </a:effectLst>
        </p:spPr>
        <p:txBody>
          <a:bodyPr lIns="0" tIns="0" rIns="0" bIns="0" anchor="ctr"/>
          <a:lstStyle/>
          <a:p>
            <a:pPr algn="ctr" fontAlgn="auto">
              <a:spcBef>
                <a:spcPts val="0"/>
              </a:spcBef>
              <a:spcAft>
                <a:spcPts val="0"/>
              </a:spcAft>
              <a:defRPr/>
            </a:pPr>
            <a:r>
              <a:rPr lang="en-US" sz="1200" b="1" i="1" dirty="0">
                <a:solidFill>
                  <a:schemeClr val="accent2">
                    <a:lumMod val="50000"/>
                  </a:schemeClr>
                </a:solidFill>
                <a:latin typeface="Trebuchet MS" pitchFamily="34" charset="0"/>
              </a:rPr>
              <a:t>India Meteorological Department</a:t>
            </a:r>
          </a:p>
        </p:txBody>
      </p:sp>
      <p:sp>
        <p:nvSpPr>
          <p:cNvPr id="7" name="Rounded Rectangle 6"/>
          <p:cNvSpPr/>
          <p:nvPr/>
        </p:nvSpPr>
        <p:spPr>
          <a:xfrm>
            <a:off x="2571750" y="5857875"/>
            <a:ext cx="1057275" cy="714375"/>
          </a:xfrm>
          <a:prstGeom prst="roundRect">
            <a:avLst/>
          </a:prstGeom>
          <a:solidFill>
            <a:srgbClr val="75EB9A"/>
          </a:solidFill>
        </p:spPr>
        <p:style>
          <a:lnRef idx="1">
            <a:schemeClr val="accent2"/>
          </a:lnRef>
          <a:fillRef idx="2">
            <a:schemeClr val="accent2"/>
          </a:fillRef>
          <a:effectRef idx="1">
            <a:schemeClr val="accent2"/>
          </a:effectRef>
          <a:fontRef idx="minor">
            <a:schemeClr val="dk1"/>
          </a:fontRef>
        </p:style>
        <p:txBody>
          <a:bodyPr lIns="0" tIns="0" rIns="0" bIns="0" anchor="ctr"/>
          <a:lstStyle/>
          <a:p>
            <a:pPr algn="ctr" fontAlgn="auto">
              <a:spcBef>
                <a:spcPts val="0"/>
              </a:spcBef>
              <a:spcAft>
                <a:spcPts val="0"/>
              </a:spcAft>
              <a:defRPr/>
            </a:pPr>
            <a:r>
              <a:rPr lang="en-US" sz="1200" b="1" i="1" dirty="0">
                <a:solidFill>
                  <a:schemeClr val="accent2">
                    <a:lumMod val="50000"/>
                  </a:schemeClr>
                </a:solidFill>
                <a:latin typeface="Trebuchet MS" pitchFamily="34" charset="0"/>
              </a:rPr>
              <a:t>Survey </a:t>
            </a:r>
          </a:p>
          <a:p>
            <a:pPr algn="ctr" fontAlgn="auto">
              <a:spcBef>
                <a:spcPts val="0"/>
              </a:spcBef>
              <a:spcAft>
                <a:spcPts val="0"/>
              </a:spcAft>
              <a:defRPr/>
            </a:pPr>
            <a:r>
              <a:rPr lang="en-US" sz="1200" b="1" i="1" dirty="0">
                <a:solidFill>
                  <a:schemeClr val="accent2">
                    <a:lumMod val="50000"/>
                  </a:schemeClr>
                </a:solidFill>
                <a:latin typeface="Trebuchet MS" pitchFamily="34" charset="0"/>
              </a:rPr>
              <a:t>of </a:t>
            </a:r>
          </a:p>
          <a:p>
            <a:pPr algn="ctr" fontAlgn="auto">
              <a:spcBef>
                <a:spcPts val="0"/>
              </a:spcBef>
              <a:spcAft>
                <a:spcPts val="0"/>
              </a:spcAft>
              <a:defRPr/>
            </a:pPr>
            <a:r>
              <a:rPr lang="en-US" sz="1200" b="1" i="1" dirty="0">
                <a:solidFill>
                  <a:schemeClr val="accent2">
                    <a:lumMod val="50000"/>
                  </a:schemeClr>
                </a:solidFill>
                <a:latin typeface="Trebuchet MS" pitchFamily="34" charset="0"/>
              </a:rPr>
              <a:t>India</a:t>
            </a:r>
          </a:p>
        </p:txBody>
      </p:sp>
      <p:sp>
        <p:nvSpPr>
          <p:cNvPr id="8" name="Rounded Rectangle 7"/>
          <p:cNvSpPr/>
          <p:nvPr/>
        </p:nvSpPr>
        <p:spPr>
          <a:xfrm>
            <a:off x="7215188" y="2357438"/>
            <a:ext cx="1214437" cy="714375"/>
          </a:xfrm>
          <a:prstGeom prst="roundRect">
            <a:avLst/>
          </a:prstGeom>
          <a:solidFill>
            <a:srgbClr val="75EB9A"/>
          </a:solidFill>
        </p:spPr>
        <p:style>
          <a:lnRef idx="1">
            <a:schemeClr val="accent2"/>
          </a:lnRef>
          <a:fillRef idx="2">
            <a:schemeClr val="accent2"/>
          </a:fillRef>
          <a:effectRef idx="1">
            <a:schemeClr val="accent2"/>
          </a:effectRef>
          <a:fontRef idx="minor">
            <a:schemeClr val="dk1"/>
          </a:fontRef>
        </p:style>
        <p:txBody>
          <a:bodyPr lIns="0" tIns="0" rIns="0" bIns="0" anchor="ctr"/>
          <a:lstStyle/>
          <a:p>
            <a:pPr algn="ctr" fontAlgn="auto">
              <a:spcBef>
                <a:spcPts val="0"/>
              </a:spcBef>
              <a:spcAft>
                <a:spcPts val="0"/>
              </a:spcAft>
              <a:defRPr/>
            </a:pPr>
            <a:r>
              <a:rPr lang="en-US" sz="1200" b="1" i="1" dirty="0">
                <a:solidFill>
                  <a:schemeClr val="accent2">
                    <a:lumMod val="50000"/>
                  </a:schemeClr>
                </a:solidFill>
                <a:latin typeface="Trebuchet MS" pitchFamily="34" charset="0"/>
              </a:rPr>
              <a:t>Ministry </a:t>
            </a:r>
          </a:p>
          <a:p>
            <a:pPr algn="ctr" fontAlgn="auto">
              <a:spcBef>
                <a:spcPts val="0"/>
              </a:spcBef>
              <a:spcAft>
                <a:spcPts val="0"/>
              </a:spcAft>
              <a:defRPr/>
            </a:pPr>
            <a:r>
              <a:rPr lang="en-US" sz="1200" b="1" i="1" dirty="0">
                <a:solidFill>
                  <a:schemeClr val="accent2">
                    <a:lumMod val="50000"/>
                  </a:schemeClr>
                </a:solidFill>
                <a:latin typeface="Trebuchet MS" pitchFamily="34" charset="0"/>
              </a:rPr>
              <a:t>of </a:t>
            </a:r>
          </a:p>
          <a:p>
            <a:pPr algn="ctr" fontAlgn="auto">
              <a:spcBef>
                <a:spcPts val="0"/>
              </a:spcBef>
              <a:spcAft>
                <a:spcPts val="0"/>
              </a:spcAft>
              <a:defRPr/>
            </a:pPr>
            <a:r>
              <a:rPr lang="en-US" sz="1200" b="1" i="1" dirty="0">
                <a:solidFill>
                  <a:schemeClr val="accent2">
                    <a:lumMod val="50000"/>
                  </a:schemeClr>
                </a:solidFill>
                <a:latin typeface="Trebuchet MS" pitchFamily="34" charset="0"/>
              </a:rPr>
              <a:t>Agriculture </a:t>
            </a:r>
          </a:p>
        </p:txBody>
      </p:sp>
      <p:sp>
        <p:nvSpPr>
          <p:cNvPr id="9" name="Rounded Rectangle 8"/>
          <p:cNvSpPr/>
          <p:nvPr/>
        </p:nvSpPr>
        <p:spPr>
          <a:xfrm>
            <a:off x="6477000" y="5257800"/>
            <a:ext cx="1500188" cy="714375"/>
          </a:xfrm>
          <a:prstGeom prst="roundRect">
            <a:avLst/>
          </a:prstGeom>
          <a:solidFill>
            <a:srgbClr val="75EB9A"/>
          </a:solidFill>
        </p:spPr>
        <p:style>
          <a:lnRef idx="1">
            <a:schemeClr val="accent2"/>
          </a:lnRef>
          <a:fillRef idx="2">
            <a:schemeClr val="accent2"/>
          </a:fillRef>
          <a:effectRef idx="1">
            <a:schemeClr val="accent2"/>
          </a:effectRef>
          <a:fontRef idx="minor">
            <a:schemeClr val="dk1"/>
          </a:fontRef>
        </p:style>
        <p:txBody>
          <a:bodyPr lIns="0" tIns="0" rIns="0" bIns="0" anchor="ctr"/>
          <a:lstStyle/>
          <a:p>
            <a:pPr algn="ctr" fontAlgn="auto">
              <a:spcBef>
                <a:spcPts val="0"/>
              </a:spcBef>
              <a:spcAft>
                <a:spcPts val="0"/>
              </a:spcAft>
              <a:defRPr/>
            </a:pPr>
            <a:r>
              <a:rPr lang="en-US" sz="1200" b="1" i="1" dirty="0">
                <a:solidFill>
                  <a:schemeClr val="accent2">
                    <a:lumMod val="50000"/>
                  </a:schemeClr>
                </a:solidFill>
                <a:latin typeface="Trebuchet MS" pitchFamily="34" charset="0"/>
              </a:rPr>
              <a:t>Ministry </a:t>
            </a:r>
          </a:p>
          <a:p>
            <a:pPr algn="ctr" fontAlgn="auto">
              <a:spcBef>
                <a:spcPts val="0"/>
              </a:spcBef>
              <a:spcAft>
                <a:spcPts val="0"/>
              </a:spcAft>
              <a:defRPr/>
            </a:pPr>
            <a:r>
              <a:rPr lang="en-US" sz="1200" b="1" i="1" dirty="0">
                <a:solidFill>
                  <a:schemeClr val="accent2">
                    <a:lumMod val="50000"/>
                  </a:schemeClr>
                </a:solidFill>
                <a:latin typeface="Trebuchet MS" pitchFamily="34" charset="0"/>
              </a:rPr>
              <a:t>of  </a:t>
            </a:r>
          </a:p>
          <a:p>
            <a:pPr algn="ctr" fontAlgn="auto">
              <a:spcBef>
                <a:spcPts val="0"/>
              </a:spcBef>
              <a:spcAft>
                <a:spcPts val="0"/>
              </a:spcAft>
              <a:defRPr/>
            </a:pPr>
            <a:r>
              <a:rPr lang="en-US" sz="1200" b="1" i="1" dirty="0">
                <a:solidFill>
                  <a:schemeClr val="accent2">
                    <a:lumMod val="50000"/>
                  </a:schemeClr>
                </a:solidFill>
                <a:latin typeface="Trebuchet MS" pitchFamily="34" charset="0"/>
              </a:rPr>
              <a:t>Rural Development</a:t>
            </a:r>
          </a:p>
        </p:txBody>
      </p:sp>
      <p:sp>
        <p:nvSpPr>
          <p:cNvPr id="13" name="Oval 12"/>
          <p:cNvSpPr/>
          <p:nvPr/>
        </p:nvSpPr>
        <p:spPr>
          <a:xfrm>
            <a:off x="1295400" y="1295400"/>
            <a:ext cx="1643063" cy="1000125"/>
          </a:xfrm>
          <a:prstGeom prst="ellipse">
            <a:avLst/>
          </a:prstGeom>
          <a:solidFill>
            <a:schemeClr val="accent6">
              <a:lumMod val="40000"/>
              <a:lumOff val="60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a:solidFill>
                  <a:schemeClr val="bg2">
                    <a:lumMod val="25000"/>
                  </a:schemeClr>
                </a:solidFill>
                <a:latin typeface="Trebuchet MS" pitchFamily="34" charset="0"/>
              </a:rPr>
              <a:t>Regional Node</a:t>
            </a:r>
          </a:p>
          <a:p>
            <a:pPr algn="ctr">
              <a:defRPr/>
            </a:pPr>
            <a:r>
              <a:rPr lang="en-US" sz="1050" b="1" dirty="0">
                <a:solidFill>
                  <a:schemeClr val="bg2">
                    <a:lumMod val="25000"/>
                  </a:schemeClr>
                </a:solidFill>
                <a:latin typeface="Trebuchet MS" pitchFamily="34" charset="0"/>
              </a:rPr>
              <a:t>(State Water Data Centre – SDWC)</a:t>
            </a:r>
          </a:p>
        </p:txBody>
      </p:sp>
      <p:sp>
        <p:nvSpPr>
          <p:cNvPr id="14" name="Can 13"/>
          <p:cNvSpPr/>
          <p:nvPr/>
        </p:nvSpPr>
        <p:spPr>
          <a:xfrm>
            <a:off x="3929058" y="3000372"/>
            <a:ext cx="1500198" cy="1571636"/>
          </a:xfrm>
          <a:prstGeom prst="can">
            <a:avLst/>
          </a:prstGeom>
          <a:solidFill>
            <a:srgbClr val="FFFF81"/>
          </a:solidFill>
          <a:scene3d>
            <a:camera prst="orthographicFront"/>
            <a:lightRig rig="threePt" dir="t">
              <a:rot lat="0" lon="0" rev="3000000"/>
            </a:lightRig>
          </a:scene3d>
          <a:sp3d prstMaterial="dkEdg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rgbClr val="0000FF"/>
                </a:solidFill>
                <a:latin typeface="Trebuchet MS" pitchFamily="34" charset="0"/>
              </a:rPr>
              <a:t>National Water  Resources Information Centre</a:t>
            </a:r>
          </a:p>
        </p:txBody>
      </p:sp>
      <p:sp>
        <p:nvSpPr>
          <p:cNvPr id="23" name="Rounded Rectangle 22"/>
          <p:cNvSpPr/>
          <p:nvPr/>
        </p:nvSpPr>
        <p:spPr>
          <a:xfrm>
            <a:off x="642938" y="3214688"/>
            <a:ext cx="1143000" cy="785812"/>
          </a:xfrm>
          <a:prstGeom prst="roundRect">
            <a:avLst/>
          </a:prstGeom>
          <a:solidFill>
            <a:srgbClr val="75EB9A"/>
          </a:solidFill>
        </p:spPr>
        <p:style>
          <a:lnRef idx="1">
            <a:schemeClr val="accent2"/>
          </a:lnRef>
          <a:fillRef idx="2">
            <a:schemeClr val="accent2"/>
          </a:fillRef>
          <a:effectRef idx="1">
            <a:schemeClr val="accent2"/>
          </a:effectRef>
          <a:fontRef idx="minor">
            <a:schemeClr val="dk1"/>
          </a:fontRef>
        </p:style>
        <p:txBody>
          <a:bodyPr lIns="0" tIns="0" rIns="0" bIns="0" anchor="ct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defRPr/>
            </a:pPr>
            <a:r>
              <a:rPr lang="en-US" altLang="en-US" sz="1100" b="1" i="1" dirty="0" smtClean="0">
                <a:solidFill>
                  <a:srgbClr val="632523"/>
                </a:solidFill>
                <a:latin typeface="Trebuchet MS" pitchFamily="34" charset="0"/>
              </a:rPr>
              <a:t>Environmental Data</a:t>
            </a:r>
          </a:p>
          <a:p>
            <a:pPr algn="ctr" eaLnBrk="1" hangingPunct="1">
              <a:defRPr/>
            </a:pPr>
            <a:r>
              <a:rPr lang="en-US" altLang="en-US" sz="1100" i="1" dirty="0" smtClean="0">
                <a:solidFill>
                  <a:srgbClr val="376092"/>
                </a:solidFill>
                <a:latin typeface="Trebuchet MS" pitchFamily="34" charset="0"/>
              </a:rPr>
              <a:t>(CPCB)</a:t>
            </a:r>
          </a:p>
          <a:p>
            <a:pPr algn="ctr" eaLnBrk="1" hangingPunct="1">
              <a:defRPr/>
            </a:pPr>
            <a:r>
              <a:rPr lang="en-US" altLang="en-US" sz="1100" i="1" dirty="0" smtClean="0">
                <a:solidFill>
                  <a:srgbClr val="376092"/>
                </a:solidFill>
                <a:latin typeface="Trebuchet MS" pitchFamily="34" charset="0"/>
              </a:rPr>
              <a:t>Water Quality data</a:t>
            </a:r>
          </a:p>
        </p:txBody>
      </p:sp>
      <p:sp>
        <p:nvSpPr>
          <p:cNvPr id="24" name="Rounded Rectangle 23"/>
          <p:cNvSpPr/>
          <p:nvPr/>
        </p:nvSpPr>
        <p:spPr>
          <a:xfrm>
            <a:off x="5105400" y="1371600"/>
            <a:ext cx="985838" cy="428625"/>
          </a:xfrm>
          <a:prstGeom prst="roundRect">
            <a:avLst/>
          </a:prstGeom>
          <a:solidFill>
            <a:srgbClr val="75EB9A"/>
          </a:solidFill>
        </p:spPr>
        <p:style>
          <a:lnRef idx="1">
            <a:schemeClr val="accent2"/>
          </a:lnRef>
          <a:fillRef idx="2">
            <a:schemeClr val="accent2"/>
          </a:fillRef>
          <a:effectRef idx="1">
            <a:schemeClr val="accent2"/>
          </a:effectRef>
          <a:fontRef idx="minor">
            <a:schemeClr val="dk1"/>
          </a:fontRef>
        </p:style>
        <p:txBody>
          <a:bodyPr lIns="0" tIns="0" rIns="0" bIns="0" anchor="ctr"/>
          <a:lstStyle/>
          <a:p>
            <a:pPr algn="ctr" fontAlgn="auto">
              <a:spcBef>
                <a:spcPts val="0"/>
              </a:spcBef>
              <a:spcAft>
                <a:spcPts val="0"/>
              </a:spcAft>
              <a:defRPr/>
            </a:pPr>
            <a:r>
              <a:rPr lang="en-US" sz="1100" i="1" dirty="0">
                <a:solidFill>
                  <a:schemeClr val="accent2">
                    <a:lumMod val="50000"/>
                  </a:schemeClr>
                </a:solidFill>
                <a:latin typeface="Trebuchet MS" pitchFamily="34" charset="0"/>
              </a:rPr>
              <a:t>Census &amp; Statistics</a:t>
            </a:r>
          </a:p>
        </p:txBody>
      </p:sp>
      <p:cxnSp>
        <p:nvCxnSpPr>
          <p:cNvPr id="38" name="Straight Connector 37"/>
          <p:cNvCxnSpPr>
            <a:stCxn id="4" idx="3"/>
          </p:cNvCxnSpPr>
          <p:nvPr/>
        </p:nvCxnSpPr>
        <p:spPr>
          <a:xfrm>
            <a:off x="1785938" y="2606675"/>
            <a:ext cx="2143125" cy="965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23" idx="3"/>
          </p:cNvCxnSpPr>
          <p:nvPr/>
        </p:nvCxnSpPr>
        <p:spPr>
          <a:xfrm>
            <a:off x="1785938" y="3608388"/>
            <a:ext cx="2143125" cy="392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13" idx="5"/>
          </p:cNvCxnSpPr>
          <p:nvPr/>
        </p:nvCxnSpPr>
        <p:spPr>
          <a:xfrm>
            <a:off x="2697163" y="2149475"/>
            <a:ext cx="1265237" cy="898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8" idx="1"/>
          </p:cNvCxnSpPr>
          <p:nvPr/>
        </p:nvCxnSpPr>
        <p:spPr>
          <a:xfrm rot="10800000" flipV="1">
            <a:off x="5429250" y="2714625"/>
            <a:ext cx="1785938" cy="857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5" idx="1"/>
          </p:cNvCxnSpPr>
          <p:nvPr/>
        </p:nvCxnSpPr>
        <p:spPr>
          <a:xfrm rot="10800000" flipV="1">
            <a:off x="5453063" y="3675063"/>
            <a:ext cx="1785937" cy="425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9" idx="0"/>
          </p:cNvCxnSpPr>
          <p:nvPr/>
        </p:nvCxnSpPr>
        <p:spPr>
          <a:xfrm rot="16200000" flipV="1">
            <a:off x="5709444" y="4044156"/>
            <a:ext cx="914400" cy="1512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7" idx="0"/>
          </p:cNvCxnSpPr>
          <p:nvPr/>
        </p:nvCxnSpPr>
        <p:spPr>
          <a:xfrm rot="5400000" flipH="1" flipV="1">
            <a:off x="2943226" y="4657725"/>
            <a:ext cx="1357312" cy="1042987"/>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24" idx="2"/>
          </p:cNvCxnSpPr>
          <p:nvPr/>
        </p:nvCxnSpPr>
        <p:spPr>
          <a:xfrm flipH="1">
            <a:off x="5029200" y="1800225"/>
            <a:ext cx="569913" cy="1171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5317" name="Straight Connector 76"/>
          <p:cNvCxnSpPr>
            <a:cxnSpLocks noChangeShapeType="1"/>
          </p:cNvCxnSpPr>
          <p:nvPr/>
        </p:nvCxnSpPr>
        <p:spPr bwMode="auto">
          <a:xfrm>
            <a:off x="4419600" y="2286000"/>
            <a:ext cx="76200" cy="685800"/>
          </a:xfrm>
          <a:prstGeom prst="line">
            <a:avLst/>
          </a:prstGeom>
          <a:noFill/>
          <a:ln w="9525" algn="ctr">
            <a:solidFill>
              <a:srgbClr val="CC3300"/>
            </a:solidFill>
            <a:round/>
            <a:headEnd/>
            <a:tailEnd/>
          </a:ln>
          <a:extLst>
            <a:ext uri="{909E8E84-426E-40DD-AFC4-6F175D3DCCD1}">
              <a14:hiddenFill xmlns:a14="http://schemas.microsoft.com/office/drawing/2010/main" xmlns="">
                <a:noFill/>
              </a14:hiddenFill>
            </a:ext>
          </a:extLst>
        </p:spPr>
      </p:cxnSp>
      <p:cxnSp>
        <p:nvCxnSpPr>
          <p:cNvPr id="55318" name="Straight Connector 86"/>
          <p:cNvCxnSpPr>
            <a:cxnSpLocks noChangeShapeType="1"/>
          </p:cNvCxnSpPr>
          <p:nvPr/>
        </p:nvCxnSpPr>
        <p:spPr bwMode="auto">
          <a:xfrm rot="5400000">
            <a:off x="5421313" y="1470025"/>
            <a:ext cx="1719262" cy="1741488"/>
          </a:xfrm>
          <a:prstGeom prst="line">
            <a:avLst/>
          </a:prstGeom>
          <a:noFill/>
          <a:ln w="9525" algn="ctr">
            <a:solidFill>
              <a:srgbClr val="CC3300"/>
            </a:solidFill>
            <a:round/>
            <a:headEnd/>
            <a:tailEnd/>
          </a:ln>
          <a:extLst>
            <a:ext uri="{909E8E84-426E-40DD-AFC4-6F175D3DCCD1}">
              <a14:hiddenFill xmlns:a14="http://schemas.microsoft.com/office/drawing/2010/main" xmlns="">
                <a:noFill/>
              </a14:hiddenFill>
            </a:ext>
          </a:extLst>
        </p:spPr>
      </p:cxnSp>
      <p:sp>
        <p:nvSpPr>
          <p:cNvPr id="184343" name="TextBox 87"/>
          <p:cNvSpPr txBox="1">
            <a:spLocks noChangeArrowheads="1"/>
          </p:cNvSpPr>
          <p:nvPr/>
        </p:nvSpPr>
        <p:spPr bwMode="auto">
          <a:xfrm>
            <a:off x="-36513" y="0"/>
            <a:ext cx="9180513" cy="1200150"/>
          </a:xfrm>
          <a:prstGeom prst="rect">
            <a:avLst/>
          </a:prstGeom>
          <a:solidFill>
            <a:srgbClr val="800000"/>
          </a:solidFill>
          <a:ln>
            <a:noFill/>
          </a:ln>
        </p:spPr>
        <p:txBody>
          <a:bodyPr>
            <a:spAutoFit/>
          </a:bodyP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defRPr/>
            </a:pPr>
            <a:r>
              <a:rPr lang="en-US" altLang="en-US" sz="3600" b="1" dirty="0" smtClean="0">
                <a:solidFill>
                  <a:srgbClr val="FFFF00"/>
                </a:solidFill>
                <a:latin typeface="+mj-lt"/>
                <a:ea typeface="+mj-ea"/>
                <a:cs typeface="+mj-cs"/>
              </a:rPr>
              <a:t>Conceptual</a:t>
            </a:r>
            <a:r>
              <a:rPr lang="en-US" altLang="en-US" sz="2800" b="1" dirty="0" smtClean="0">
                <a:solidFill>
                  <a:srgbClr val="FFFF00"/>
                </a:solidFill>
              </a:rPr>
              <a:t> </a:t>
            </a:r>
            <a:r>
              <a:rPr lang="en-US" altLang="en-US" sz="3600" b="1" dirty="0" smtClean="0">
                <a:solidFill>
                  <a:srgbClr val="FFFF00"/>
                </a:solidFill>
                <a:latin typeface="+mj-lt"/>
                <a:ea typeface="+mj-ea"/>
                <a:cs typeface="+mj-cs"/>
              </a:rPr>
              <a:t>Framework</a:t>
            </a:r>
            <a:r>
              <a:rPr lang="en-US" altLang="en-US" sz="2800" b="1" dirty="0" smtClean="0">
                <a:solidFill>
                  <a:srgbClr val="FFFF00"/>
                </a:solidFill>
              </a:rPr>
              <a:t> </a:t>
            </a:r>
            <a:r>
              <a:rPr lang="en-US" altLang="en-US" sz="3600" b="1" dirty="0" smtClean="0">
                <a:solidFill>
                  <a:srgbClr val="FFFF00"/>
                </a:solidFill>
                <a:latin typeface="+mj-lt"/>
                <a:ea typeface="+mj-ea"/>
                <a:cs typeface="+mj-cs"/>
              </a:rPr>
              <a:t>for</a:t>
            </a:r>
            <a:r>
              <a:rPr lang="en-US" altLang="en-US" sz="2800" b="1" dirty="0" smtClean="0">
                <a:solidFill>
                  <a:srgbClr val="FFFF00"/>
                </a:solidFill>
              </a:rPr>
              <a:t> </a:t>
            </a:r>
            <a:r>
              <a:rPr lang="en-US" altLang="en-US" sz="3600" b="1" dirty="0" smtClean="0">
                <a:solidFill>
                  <a:srgbClr val="FFFF00"/>
                </a:solidFill>
                <a:latin typeface="+mj-lt"/>
                <a:ea typeface="+mj-ea"/>
                <a:cs typeface="+mj-cs"/>
              </a:rPr>
              <a:t>Inter-Institutional</a:t>
            </a:r>
            <a:r>
              <a:rPr lang="en-US" altLang="en-US" sz="2800" b="1" dirty="0" smtClean="0">
                <a:solidFill>
                  <a:srgbClr val="FFFF00"/>
                </a:solidFill>
              </a:rPr>
              <a:t> </a:t>
            </a:r>
            <a:r>
              <a:rPr lang="en-US" altLang="en-US" sz="3600" b="1" dirty="0">
                <a:solidFill>
                  <a:srgbClr val="FFFF00"/>
                </a:solidFill>
                <a:latin typeface="+mj-lt"/>
                <a:ea typeface="+mj-ea"/>
                <a:cs typeface="+mj-cs"/>
              </a:rPr>
              <a:t>Linkages</a:t>
            </a:r>
            <a:r>
              <a:rPr lang="en-US" altLang="en-US" sz="2800" b="1" dirty="0" smtClean="0">
                <a:solidFill>
                  <a:srgbClr val="FFFF00"/>
                </a:solidFill>
              </a:rPr>
              <a:t> – NWRIC</a:t>
            </a:r>
          </a:p>
        </p:txBody>
      </p:sp>
      <p:sp>
        <p:nvSpPr>
          <p:cNvPr id="15" name="Rounded Rectangle 14"/>
          <p:cNvSpPr/>
          <p:nvPr/>
        </p:nvSpPr>
        <p:spPr>
          <a:xfrm>
            <a:off x="3429000" y="1295400"/>
            <a:ext cx="1428750" cy="1000125"/>
          </a:xfrm>
          <a:prstGeom prst="round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lIns="0" tIns="0" rIns="0" bIns="0" anchor="ctr"/>
          <a:lstStyle/>
          <a:p>
            <a:pPr algn="ctr" fontAlgn="auto">
              <a:spcBef>
                <a:spcPts val="0"/>
              </a:spcBef>
              <a:spcAft>
                <a:spcPts val="0"/>
              </a:spcAft>
              <a:defRPr/>
            </a:pPr>
            <a:r>
              <a:rPr lang="en-US" sz="1050" b="1" dirty="0">
                <a:solidFill>
                  <a:schemeClr val="accent2">
                    <a:lumMod val="50000"/>
                  </a:schemeClr>
                </a:solidFill>
                <a:latin typeface="Trebuchet MS" pitchFamily="34" charset="0"/>
              </a:rPr>
              <a:t>CWC Observational Network</a:t>
            </a:r>
          </a:p>
          <a:p>
            <a:pPr algn="ctr" fontAlgn="auto">
              <a:spcBef>
                <a:spcPts val="0"/>
              </a:spcBef>
              <a:spcAft>
                <a:spcPts val="0"/>
              </a:spcAft>
              <a:defRPr/>
            </a:pPr>
            <a:r>
              <a:rPr lang="en-US" sz="1050" b="1" i="1" dirty="0">
                <a:solidFill>
                  <a:schemeClr val="accent1">
                    <a:lumMod val="75000"/>
                  </a:schemeClr>
                </a:solidFill>
                <a:latin typeface="Trebuchet MS" pitchFamily="34" charset="0"/>
              </a:rPr>
              <a:t>( Real-time River G, G&amp;D , Reservoir Level Data)</a:t>
            </a:r>
            <a:endParaRPr lang="en-US" sz="1050" b="1" dirty="0">
              <a:solidFill>
                <a:schemeClr val="accent2">
                  <a:lumMod val="50000"/>
                </a:schemeClr>
              </a:solidFill>
              <a:latin typeface="Trebuchet MS" pitchFamily="34" charset="0"/>
            </a:endParaRPr>
          </a:p>
        </p:txBody>
      </p:sp>
      <p:sp>
        <p:nvSpPr>
          <p:cNvPr id="16" name="Rounded Rectangle 15"/>
          <p:cNvSpPr/>
          <p:nvPr/>
        </p:nvSpPr>
        <p:spPr>
          <a:xfrm>
            <a:off x="3929063" y="4857750"/>
            <a:ext cx="1500187" cy="571500"/>
          </a:xfrm>
          <a:prstGeom prst="round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lIns="0" tIns="0" rIns="0" bIns="0" anchor="ctr"/>
          <a:lstStyle/>
          <a:p>
            <a:pPr algn="ctr" fontAlgn="auto">
              <a:spcBef>
                <a:spcPts val="0"/>
              </a:spcBef>
              <a:spcAft>
                <a:spcPts val="0"/>
              </a:spcAft>
              <a:defRPr/>
            </a:pPr>
            <a:r>
              <a:rPr lang="en-US" sz="1400" b="1" dirty="0">
                <a:solidFill>
                  <a:schemeClr val="accent2">
                    <a:lumMod val="50000"/>
                  </a:schemeClr>
                </a:solidFill>
                <a:latin typeface="Trebuchet MS" pitchFamily="34" charset="0"/>
              </a:rPr>
              <a:t>India-WRIS</a:t>
            </a:r>
            <a:endParaRPr lang="en-US" sz="1100" b="1" dirty="0">
              <a:solidFill>
                <a:schemeClr val="accent2">
                  <a:lumMod val="50000"/>
                </a:schemeClr>
              </a:solidFill>
              <a:latin typeface="Trebuchet MS" pitchFamily="34" charset="0"/>
            </a:endParaRPr>
          </a:p>
        </p:txBody>
      </p:sp>
      <p:sp>
        <p:nvSpPr>
          <p:cNvPr id="18" name="Rounded Rectangle 17"/>
          <p:cNvSpPr/>
          <p:nvPr/>
        </p:nvSpPr>
        <p:spPr>
          <a:xfrm>
            <a:off x="6629400" y="1295400"/>
            <a:ext cx="1500188" cy="642938"/>
          </a:xfrm>
          <a:prstGeom prst="round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lIns="0" tIns="0" rIns="0" bIns="0" anchor="ct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defRPr/>
            </a:pPr>
            <a:r>
              <a:rPr lang="en-US" altLang="en-US" sz="1100" b="1" dirty="0" smtClean="0">
                <a:solidFill>
                  <a:srgbClr val="632523"/>
                </a:solidFill>
                <a:latin typeface="Trebuchet MS" pitchFamily="34" charset="0"/>
              </a:rPr>
              <a:t>Hydrology Data Base</a:t>
            </a:r>
          </a:p>
          <a:p>
            <a:pPr algn="ctr" eaLnBrk="1" hangingPunct="1">
              <a:defRPr/>
            </a:pPr>
            <a:r>
              <a:rPr lang="en-US" altLang="en-US" sz="1000" b="1" i="1" dirty="0" smtClean="0">
                <a:solidFill>
                  <a:srgbClr val="376092"/>
                </a:solidFill>
                <a:latin typeface="Trebuchet MS" pitchFamily="34" charset="0"/>
              </a:rPr>
              <a:t>(WISDOM, HDA,SWDES Hydrology Project  II)</a:t>
            </a:r>
          </a:p>
        </p:txBody>
      </p:sp>
      <p:sp>
        <p:nvSpPr>
          <p:cNvPr id="17" name="Rounded Rectangle 16"/>
          <p:cNvSpPr/>
          <p:nvPr/>
        </p:nvSpPr>
        <p:spPr>
          <a:xfrm>
            <a:off x="609600" y="5257800"/>
            <a:ext cx="1071563" cy="722313"/>
          </a:xfrm>
          <a:prstGeom prst="round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lIns="0" tIns="0" rIns="0" bIns="0" anchor="ct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defRPr/>
            </a:pPr>
            <a:r>
              <a:rPr lang="en-US" altLang="en-US" sz="1100" b="1" dirty="0" smtClean="0">
                <a:solidFill>
                  <a:srgbClr val="632523"/>
                </a:solidFill>
                <a:latin typeface="Trebuchet MS" pitchFamily="34" charset="0"/>
              </a:rPr>
              <a:t>GWIS (CGWB)</a:t>
            </a:r>
          </a:p>
          <a:p>
            <a:pPr algn="ctr" eaLnBrk="1" hangingPunct="1">
              <a:defRPr/>
            </a:pPr>
            <a:r>
              <a:rPr lang="en-US" altLang="en-US" sz="1100" b="1" i="1" dirty="0" smtClean="0">
                <a:solidFill>
                  <a:srgbClr val="376092"/>
                </a:solidFill>
                <a:latin typeface="Trebuchet MS" pitchFamily="34" charset="0"/>
              </a:rPr>
              <a:t>(GW Levels, quality)</a:t>
            </a:r>
            <a:endParaRPr lang="en-US" altLang="en-US" sz="1100" b="1" dirty="0" smtClean="0">
              <a:solidFill>
                <a:srgbClr val="632523"/>
              </a:solidFill>
              <a:latin typeface="Trebuchet MS" pitchFamily="34" charset="0"/>
            </a:endParaRPr>
          </a:p>
        </p:txBody>
      </p:sp>
      <p:sp>
        <p:nvSpPr>
          <p:cNvPr id="126" name="Up Arrow 125"/>
          <p:cNvSpPr/>
          <p:nvPr/>
        </p:nvSpPr>
        <p:spPr>
          <a:xfrm>
            <a:off x="4225925" y="4600575"/>
            <a:ext cx="928688" cy="214313"/>
          </a:xfrm>
          <a:prstGeom prst="upArrow">
            <a:avLst/>
          </a:prstGeom>
          <a:solidFill>
            <a:schemeClr val="bg1">
              <a:lumMod val="6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5325" name="Line 29"/>
          <p:cNvSpPr>
            <a:spLocks noChangeShapeType="1"/>
          </p:cNvSpPr>
          <p:nvPr/>
        </p:nvSpPr>
        <p:spPr bwMode="auto">
          <a:xfrm flipV="1">
            <a:off x="1676400" y="4419600"/>
            <a:ext cx="2286000" cy="1219200"/>
          </a:xfrm>
          <a:prstGeom prst="line">
            <a:avLst/>
          </a:prstGeom>
          <a:noFill/>
          <a:ln w="9525">
            <a:solidFill>
              <a:srgbClr val="CC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 name="Rounded Rectangle 16"/>
          <p:cNvSpPr/>
          <p:nvPr/>
        </p:nvSpPr>
        <p:spPr>
          <a:xfrm>
            <a:off x="685800" y="4343400"/>
            <a:ext cx="1071563" cy="722313"/>
          </a:xfrm>
          <a:prstGeom prst="round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lIns="0" tIns="0" rIns="0" bIns="0" anchor="ct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defRPr/>
            </a:pPr>
            <a:r>
              <a:rPr lang="en-US" altLang="en-US" sz="1100" b="1" smtClean="0">
                <a:solidFill>
                  <a:srgbClr val="632523"/>
                </a:solidFill>
                <a:latin typeface="Trebuchet MS" pitchFamily="34" charset="0"/>
              </a:rPr>
              <a:t>CWC Monitoring units</a:t>
            </a:r>
          </a:p>
        </p:txBody>
      </p:sp>
      <p:sp>
        <p:nvSpPr>
          <p:cNvPr id="55327" name="Line 31"/>
          <p:cNvSpPr>
            <a:spLocks noChangeShapeType="1"/>
          </p:cNvSpPr>
          <p:nvPr/>
        </p:nvSpPr>
        <p:spPr bwMode="auto">
          <a:xfrm flipV="1">
            <a:off x="1752600" y="4191000"/>
            <a:ext cx="2133600" cy="609600"/>
          </a:xfrm>
          <a:prstGeom prst="line">
            <a:avLst/>
          </a:prstGeom>
          <a:noFill/>
          <a:ln w="9525">
            <a:solidFill>
              <a:srgbClr val="CC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 name="Rounded Rectangle 16"/>
          <p:cNvSpPr/>
          <p:nvPr/>
        </p:nvSpPr>
        <p:spPr>
          <a:xfrm>
            <a:off x="7086600" y="4267200"/>
            <a:ext cx="1071563" cy="722313"/>
          </a:xfrm>
          <a:prstGeom prst="round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lIns="0" tIns="0" rIns="0" bIns="0" anchor="ct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defRPr/>
            </a:pPr>
            <a:r>
              <a:rPr lang="en-US" altLang="en-US" sz="1100" b="1" dirty="0" smtClean="0">
                <a:solidFill>
                  <a:srgbClr val="632523"/>
                </a:solidFill>
                <a:latin typeface="Trebuchet MS" pitchFamily="34" charset="0"/>
              </a:rPr>
              <a:t>CWC </a:t>
            </a:r>
            <a:r>
              <a:rPr lang="en-US" altLang="en-US" sz="1100" b="1" dirty="0" err="1" smtClean="0">
                <a:solidFill>
                  <a:srgbClr val="632523"/>
                </a:solidFill>
                <a:latin typeface="Trebuchet MS" pitchFamily="34" charset="0"/>
              </a:rPr>
              <a:t>Dte</a:t>
            </a:r>
            <a:r>
              <a:rPr lang="en-US" altLang="en-US" sz="1100" b="1" dirty="0" smtClean="0">
                <a:solidFill>
                  <a:srgbClr val="632523"/>
                </a:solidFill>
                <a:latin typeface="Trebuchet MS" pitchFamily="34" charset="0"/>
              </a:rPr>
              <a:t> at headquarters</a:t>
            </a:r>
          </a:p>
        </p:txBody>
      </p:sp>
      <p:sp>
        <p:nvSpPr>
          <p:cNvPr id="55329" name="Line 33"/>
          <p:cNvSpPr>
            <a:spLocks noChangeShapeType="1"/>
          </p:cNvSpPr>
          <p:nvPr/>
        </p:nvSpPr>
        <p:spPr bwMode="auto">
          <a:xfrm>
            <a:off x="5410200" y="4191000"/>
            <a:ext cx="1676400" cy="304800"/>
          </a:xfrm>
          <a:prstGeom prst="line">
            <a:avLst/>
          </a:prstGeom>
          <a:noFill/>
          <a:ln w="9525">
            <a:solidFill>
              <a:srgbClr val="CC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 name="Rounded Rectangle 6"/>
          <p:cNvSpPr/>
          <p:nvPr/>
        </p:nvSpPr>
        <p:spPr>
          <a:xfrm>
            <a:off x="5334000" y="5867400"/>
            <a:ext cx="1057275" cy="714375"/>
          </a:xfrm>
          <a:prstGeom prst="roundRect">
            <a:avLst/>
          </a:prstGeom>
          <a:solidFill>
            <a:srgbClr val="75EB9A"/>
          </a:solidFill>
        </p:spPr>
        <p:style>
          <a:lnRef idx="1">
            <a:schemeClr val="accent2"/>
          </a:lnRef>
          <a:fillRef idx="2">
            <a:schemeClr val="accent2"/>
          </a:fillRef>
          <a:effectRef idx="1">
            <a:schemeClr val="accent2"/>
          </a:effectRef>
          <a:fontRef idx="minor">
            <a:schemeClr val="dk1"/>
          </a:fontRef>
        </p:style>
        <p:txBody>
          <a:bodyPr lIns="0" tIns="0" rIns="0" bIns="0" anchor="ctr"/>
          <a:lstStyle>
            <a:lvl1pPr eaLnBrk="0" hangingPunct="0">
              <a:defRPr sz="1600">
                <a:solidFill>
                  <a:srgbClr val="0000FF"/>
                </a:solidFill>
                <a:latin typeface="Arial" pitchFamily="34" charset="0"/>
              </a:defRPr>
            </a:lvl1pPr>
            <a:lvl2pPr marL="742950" indent="-285750" eaLnBrk="0" hangingPunct="0">
              <a:defRPr sz="1600">
                <a:solidFill>
                  <a:srgbClr val="0000FF"/>
                </a:solidFill>
                <a:latin typeface="Arial" pitchFamily="34" charset="0"/>
              </a:defRPr>
            </a:lvl2pPr>
            <a:lvl3pPr marL="1143000" indent="-228600" eaLnBrk="0" hangingPunct="0">
              <a:defRPr sz="1600">
                <a:solidFill>
                  <a:srgbClr val="0000FF"/>
                </a:solidFill>
                <a:latin typeface="Arial" pitchFamily="34" charset="0"/>
              </a:defRPr>
            </a:lvl3pPr>
            <a:lvl4pPr marL="1600200" indent="-228600" eaLnBrk="0" hangingPunct="0">
              <a:defRPr sz="1600">
                <a:solidFill>
                  <a:srgbClr val="0000FF"/>
                </a:solidFill>
                <a:latin typeface="Arial" pitchFamily="34" charset="0"/>
              </a:defRPr>
            </a:lvl4pPr>
            <a:lvl5pPr marL="2057400" indent="-228600" eaLnBrk="0" hangingPunct="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eaLnBrk="1" hangingPunct="1">
              <a:defRPr/>
            </a:pPr>
            <a:r>
              <a:rPr lang="en-US" altLang="en-US" sz="1200" b="1" i="1" smtClean="0">
                <a:solidFill>
                  <a:srgbClr val="632523"/>
                </a:solidFill>
                <a:latin typeface="Trebuchet MS" pitchFamily="34" charset="0"/>
              </a:rPr>
              <a:t>data.gov.in</a:t>
            </a:r>
          </a:p>
        </p:txBody>
      </p:sp>
      <p:sp>
        <p:nvSpPr>
          <p:cNvPr id="55331" name="Line 35"/>
          <p:cNvSpPr>
            <a:spLocks noChangeShapeType="1"/>
          </p:cNvSpPr>
          <p:nvPr/>
        </p:nvSpPr>
        <p:spPr bwMode="auto">
          <a:xfrm>
            <a:off x="5334000" y="4495800"/>
            <a:ext cx="762000" cy="1371600"/>
          </a:xfrm>
          <a:prstGeom prst="line">
            <a:avLst/>
          </a:prstGeom>
          <a:noFill/>
          <a:ln w="9525">
            <a:solidFill>
              <a:srgbClr val="99FF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ChangeArrowheads="1"/>
          </p:cNvSpPr>
          <p:nvPr/>
        </p:nvSpPr>
        <p:spPr bwMode="auto">
          <a:xfrm>
            <a:off x="0" y="4660900"/>
            <a:ext cx="874713" cy="2197100"/>
          </a:xfrm>
          <a:prstGeom prst="rect">
            <a:avLst/>
          </a:prstGeom>
          <a:solidFill>
            <a:srgbClr val="43B51B"/>
          </a:solidFill>
          <a:ln>
            <a:noFill/>
          </a:ln>
          <a:extLst>
            <a:ext uri="{91240B29-F687-4F45-9708-019B960494DF}">
              <a14:hiddenLine xmlns:a14="http://schemas.microsoft.com/office/drawing/2010/main" xmlns="" w="25400" algn="ctr">
                <a:solidFill>
                  <a:srgbClr val="000000"/>
                </a:solidFill>
                <a:round/>
                <a:headEnd/>
                <a:tailEnd/>
              </a14:hiddenLine>
            </a:ext>
          </a:extLst>
        </p:spPr>
        <p:txBody>
          <a:bodyPr lIns="67309" tIns="33654" rIns="67309" bIns="33654"/>
          <a:lstStyle>
            <a:lvl1pPr eaLnBrk="0" hangingPunct="0">
              <a:spcBef>
                <a:spcPct val="20000"/>
              </a:spcBef>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3200">
                <a:solidFill>
                  <a:schemeClr val="tx1"/>
                </a:solidFill>
                <a:latin typeface="Calibri" pitchFamily="34" charset="0"/>
              </a:defRPr>
            </a:lvl1pPr>
            <a:lvl2pPr marL="742950" indent="-285750" eaLnBrk="0" hangingPunct="0">
              <a:spcBef>
                <a:spcPct val="20000"/>
              </a:spcBef>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2800">
                <a:solidFill>
                  <a:schemeClr val="tx1"/>
                </a:solidFill>
                <a:latin typeface="Calibri" pitchFamily="34" charset="0"/>
              </a:defRPr>
            </a:lvl2pPr>
            <a:lvl3pPr marL="1143000" indent="-228600" eaLnBrk="0" hangingPunct="0">
              <a:spcBef>
                <a:spcPct val="20000"/>
              </a:spcBef>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2400">
                <a:solidFill>
                  <a:schemeClr val="tx1"/>
                </a:solidFill>
                <a:latin typeface="Calibri" pitchFamily="34" charset="0"/>
              </a:defRPr>
            </a:lvl3pPr>
            <a:lvl4pPr marL="1600200" indent="-228600" eaLnBrk="0" hangingPunct="0">
              <a:spcBef>
                <a:spcPct val="20000"/>
              </a:spcBef>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2000">
                <a:solidFill>
                  <a:schemeClr val="tx1"/>
                </a:solidFill>
                <a:latin typeface="Calibri" pitchFamily="34" charset="0"/>
              </a:defRPr>
            </a:lvl4pPr>
            <a:lvl5pPr marL="2057400" indent="-228600" eaLnBrk="0" hangingPunct="0">
              <a:spcBef>
                <a:spcPct val="20000"/>
              </a:spcBef>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2000">
                <a:solidFill>
                  <a:schemeClr val="tx1"/>
                </a:solidFill>
                <a:latin typeface="Calibri" pitchFamily="34" charset="0"/>
              </a:defRPr>
            </a:lvl9pPr>
          </a:lstStyle>
          <a:p>
            <a:pPr algn="ctr">
              <a:spcBef>
                <a:spcPct val="0"/>
              </a:spcBef>
              <a:buFontTx/>
              <a:buNone/>
            </a:pPr>
            <a:endParaRPr lang="en-GB" altLang="en-US" sz="2800">
              <a:solidFill>
                <a:srgbClr val="43412C"/>
              </a:solidFill>
              <a:cs typeface="Arial" pitchFamily="34" charset="0"/>
            </a:endParaRPr>
          </a:p>
        </p:txBody>
      </p:sp>
      <p:sp>
        <p:nvSpPr>
          <p:cNvPr id="56323" name="Rectangle 7"/>
          <p:cNvSpPr>
            <a:spLocks noChangeArrowheads="1"/>
          </p:cNvSpPr>
          <p:nvPr/>
        </p:nvSpPr>
        <p:spPr bwMode="auto">
          <a:xfrm rot="-5400000">
            <a:off x="-768350" y="768350"/>
            <a:ext cx="2411413" cy="874713"/>
          </a:xfrm>
          <a:prstGeom prst="rect">
            <a:avLst/>
          </a:prstGeom>
          <a:solidFill>
            <a:srgbClr val="FF6600"/>
          </a:solidFill>
          <a:ln>
            <a:noFill/>
          </a:ln>
          <a:extLst>
            <a:ext uri="{91240B29-F687-4F45-9708-019B960494DF}">
              <a14:hiddenLine xmlns:a14="http://schemas.microsoft.com/office/drawing/2010/main" xmlns="" w="25400" algn="ctr">
                <a:solidFill>
                  <a:srgbClr val="000000"/>
                </a:solidFill>
                <a:round/>
                <a:headEnd/>
                <a:tailEnd/>
              </a14:hiddenLine>
            </a:ext>
          </a:extLst>
        </p:spPr>
        <p:txBody>
          <a:bodyPr lIns="67309" tIns="33654" rIns="67309" bIns="33654"/>
          <a:lstStyle>
            <a:lvl1pPr eaLnBrk="0" hangingPunct="0">
              <a:spcBef>
                <a:spcPct val="20000"/>
              </a:spcBef>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3200">
                <a:solidFill>
                  <a:schemeClr val="tx1"/>
                </a:solidFill>
                <a:latin typeface="Calibri" pitchFamily="34" charset="0"/>
              </a:defRPr>
            </a:lvl1pPr>
            <a:lvl2pPr marL="742950" indent="-285750" eaLnBrk="0" hangingPunct="0">
              <a:spcBef>
                <a:spcPct val="20000"/>
              </a:spcBef>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2800">
                <a:solidFill>
                  <a:schemeClr val="tx1"/>
                </a:solidFill>
                <a:latin typeface="Calibri" pitchFamily="34" charset="0"/>
              </a:defRPr>
            </a:lvl2pPr>
            <a:lvl3pPr marL="1143000" indent="-228600" eaLnBrk="0" hangingPunct="0">
              <a:spcBef>
                <a:spcPct val="20000"/>
              </a:spcBef>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2400">
                <a:solidFill>
                  <a:schemeClr val="tx1"/>
                </a:solidFill>
                <a:latin typeface="Calibri" pitchFamily="34" charset="0"/>
              </a:defRPr>
            </a:lvl3pPr>
            <a:lvl4pPr marL="1600200" indent="-228600" eaLnBrk="0" hangingPunct="0">
              <a:spcBef>
                <a:spcPct val="20000"/>
              </a:spcBef>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2000">
                <a:solidFill>
                  <a:schemeClr val="tx1"/>
                </a:solidFill>
                <a:latin typeface="Calibri" pitchFamily="34" charset="0"/>
              </a:defRPr>
            </a:lvl4pPr>
            <a:lvl5pPr marL="2057400" indent="-228600" eaLnBrk="0" hangingPunct="0">
              <a:spcBef>
                <a:spcPct val="20000"/>
              </a:spcBef>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2000">
                <a:solidFill>
                  <a:schemeClr val="tx1"/>
                </a:solidFill>
                <a:latin typeface="Calibri" pitchFamily="34" charset="0"/>
              </a:defRPr>
            </a:lvl9pPr>
          </a:lstStyle>
          <a:p>
            <a:pPr algn="ctr">
              <a:spcBef>
                <a:spcPct val="0"/>
              </a:spcBef>
              <a:buFontTx/>
              <a:buNone/>
            </a:pPr>
            <a:endParaRPr lang="en-GB" altLang="en-US" sz="2800">
              <a:solidFill>
                <a:srgbClr val="43412C"/>
              </a:solidFill>
              <a:cs typeface="Arial" pitchFamily="34" charset="0"/>
            </a:endParaRPr>
          </a:p>
        </p:txBody>
      </p:sp>
      <p:sp>
        <p:nvSpPr>
          <p:cNvPr id="56324" name="Rectangle 8"/>
          <p:cNvSpPr>
            <a:spLocks noChangeArrowheads="1"/>
          </p:cNvSpPr>
          <p:nvPr/>
        </p:nvSpPr>
        <p:spPr bwMode="auto">
          <a:xfrm>
            <a:off x="0" y="2411413"/>
            <a:ext cx="874713" cy="2249487"/>
          </a:xfrm>
          <a:prstGeom prst="rect">
            <a:avLst/>
          </a:prstGeom>
          <a:solidFill>
            <a:schemeClr val="bg1"/>
          </a:solidFill>
          <a:ln>
            <a:noFill/>
          </a:ln>
          <a:extLst>
            <a:ext uri="{91240B29-F687-4F45-9708-019B960494DF}">
              <a14:hiddenLine xmlns:a14="http://schemas.microsoft.com/office/drawing/2010/main" xmlns="" w="25400" algn="ctr">
                <a:solidFill>
                  <a:srgbClr val="000000"/>
                </a:solidFill>
                <a:round/>
                <a:headEnd/>
                <a:tailEnd/>
              </a14:hiddenLine>
            </a:ext>
          </a:extLst>
        </p:spPr>
        <p:txBody>
          <a:bodyPr lIns="67309" tIns="33654" rIns="67309" bIns="33654"/>
          <a:lstStyle>
            <a:lvl1pPr eaLnBrk="0" hangingPunct="0">
              <a:spcBef>
                <a:spcPct val="20000"/>
              </a:spcBef>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3200">
                <a:solidFill>
                  <a:schemeClr val="tx1"/>
                </a:solidFill>
                <a:latin typeface="Calibri" pitchFamily="34" charset="0"/>
              </a:defRPr>
            </a:lvl1pPr>
            <a:lvl2pPr marL="742950" indent="-285750" eaLnBrk="0" hangingPunct="0">
              <a:spcBef>
                <a:spcPct val="20000"/>
              </a:spcBef>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2800">
                <a:solidFill>
                  <a:schemeClr val="tx1"/>
                </a:solidFill>
                <a:latin typeface="Calibri" pitchFamily="34" charset="0"/>
              </a:defRPr>
            </a:lvl2pPr>
            <a:lvl3pPr marL="1143000" indent="-228600" eaLnBrk="0" hangingPunct="0">
              <a:spcBef>
                <a:spcPct val="20000"/>
              </a:spcBef>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2400">
                <a:solidFill>
                  <a:schemeClr val="tx1"/>
                </a:solidFill>
                <a:latin typeface="Calibri" pitchFamily="34" charset="0"/>
              </a:defRPr>
            </a:lvl3pPr>
            <a:lvl4pPr marL="1600200" indent="-228600" eaLnBrk="0" hangingPunct="0">
              <a:spcBef>
                <a:spcPct val="20000"/>
              </a:spcBef>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2000">
                <a:solidFill>
                  <a:schemeClr val="tx1"/>
                </a:solidFill>
                <a:latin typeface="Calibri" pitchFamily="34" charset="0"/>
              </a:defRPr>
            </a:lvl4pPr>
            <a:lvl5pPr marL="2057400" indent="-228600" eaLnBrk="0" hangingPunct="0">
              <a:spcBef>
                <a:spcPct val="20000"/>
              </a:spcBef>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260350" algn="l"/>
                <a:tab pos="522288" algn="l"/>
                <a:tab pos="784225" algn="l"/>
                <a:tab pos="1046163" algn="l"/>
                <a:tab pos="1308100" algn="l"/>
                <a:tab pos="1570038" algn="l"/>
                <a:tab pos="1831975" algn="l"/>
                <a:tab pos="2093913" algn="l"/>
                <a:tab pos="2354263" algn="l"/>
                <a:tab pos="2616200" algn="l"/>
                <a:tab pos="2878138" algn="l"/>
                <a:tab pos="3140075" algn="l"/>
              </a:tabLst>
              <a:defRPr sz="2000">
                <a:solidFill>
                  <a:schemeClr val="tx1"/>
                </a:solidFill>
                <a:latin typeface="Calibri" pitchFamily="34" charset="0"/>
              </a:defRPr>
            </a:lvl9pPr>
          </a:lstStyle>
          <a:p>
            <a:pPr algn="ctr">
              <a:spcBef>
                <a:spcPct val="0"/>
              </a:spcBef>
              <a:buFontTx/>
              <a:buNone/>
            </a:pPr>
            <a:endParaRPr lang="en-GB" altLang="en-US" sz="2800">
              <a:solidFill>
                <a:srgbClr val="43412C"/>
              </a:solidFill>
              <a:cs typeface="Arial" pitchFamily="34" charset="0"/>
            </a:endParaRPr>
          </a:p>
        </p:txBody>
      </p:sp>
      <p:pic>
        <p:nvPicPr>
          <p:cNvPr id="10" name="Picture 2" descr="C:\Documents and Settings\rrscw\My Documents\My Pictures\logo.gif"/>
          <p:cNvPicPr>
            <a:picLocks noChangeAspect="1" noChangeArrowheads="1"/>
          </p:cNvPicPr>
          <p:nvPr/>
        </p:nvPicPr>
        <p:blipFill>
          <a:blip r:embed="rId3" cstate="email">
            <a:lum bright="10000"/>
          </a:blip>
          <a:srcRect/>
          <a:stretch>
            <a:fillRect/>
          </a:stretch>
        </p:blipFill>
        <p:spPr bwMode="auto">
          <a:xfrm>
            <a:off x="107950" y="2840038"/>
            <a:ext cx="660400" cy="1125537"/>
          </a:xfrm>
          <a:prstGeom prst="rect">
            <a:avLst/>
          </a:prstGeom>
          <a:ln>
            <a:noFill/>
          </a:ln>
          <a:effectLst>
            <a:outerShdw blurRad="50800" dist="101600" dir="10500000" algn="br" rotWithShape="0">
              <a:prstClr val="black">
                <a:alpha val="40000"/>
              </a:prstClr>
            </a:outerShdw>
          </a:effectLst>
        </p:spPr>
      </p:pic>
      <p:pic>
        <p:nvPicPr>
          <p:cNvPr id="5632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74713" y="4179888"/>
            <a:ext cx="8269287" cy="588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7" name="Picture 2"/>
          <p:cNvPicPr>
            <a:picLocks noChangeAspect="1" noChangeArrowheads="1"/>
          </p:cNvPicPr>
          <p:nvPr/>
        </p:nvPicPr>
        <p:blipFill>
          <a:blip r:embed="rId5">
            <a:extLst>
              <a:ext uri="{28A0092B-C50C-407E-A947-70E740481C1C}">
                <a14:useLocalDpi xmlns:a14="http://schemas.microsoft.com/office/drawing/2010/main" xmlns="" val="0"/>
              </a:ext>
            </a:extLst>
          </a:blip>
          <a:srcRect t="65556"/>
          <a:stretch>
            <a:fillRect/>
          </a:stretch>
        </p:blipFill>
        <p:spPr bwMode="auto">
          <a:xfrm>
            <a:off x="874713" y="4768850"/>
            <a:ext cx="8269287" cy="208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8"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74713" y="0"/>
            <a:ext cx="8269287" cy="417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5"/>
          <p:cNvSpPr>
            <a:spLocks noChangeArrowheads="1"/>
          </p:cNvSpPr>
          <p:nvPr/>
        </p:nvSpPr>
        <p:spPr bwMode="auto">
          <a:xfrm rot="20902372">
            <a:off x="1058863" y="1319213"/>
            <a:ext cx="4160837" cy="1003300"/>
          </a:xfrm>
          <a:prstGeom prst="rect">
            <a:avLst/>
          </a:prstGeom>
          <a:noFill/>
          <a:ln w="9525">
            <a:noFill/>
            <a:miter lim="800000"/>
            <a:headEnd/>
            <a:tailEnd/>
          </a:ln>
        </p:spPr>
        <p:txBody>
          <a:bodyPr wrap="none" lIns="95767" tIns="47884" rIns="95767" bIns="47884">
            <a:spAutoFit/>
          </a:bodyPr>
          <a:lstStyle/>
          <a:p>
            <a:pPr algn="ctr" eaLnBrk="0" hangingPunct="0">
              <a:defRPr/>
            </a:pPr>
            <a:r>
              <a:rPr lang="en-US" sz="5900" dirty="0">
                <a:solidFill>
                  <a:srgbClr val="FFFF00"/>
                </a:solidFill>
                <a:effectLst>
                  <a:outerShdw blurRad="38100" dist="38100" dir="2700000" algn="tl">
                    <a:srgbClr val="000000">
                      <a:alpha val="43137"/>
                    </a:srgbClr>
                  </a:outerShdw>
                </a:effectLst>
                <a:latin typeface="Bookman Old Style" pitchFamily="18" charset="0"/>
              </a:rPr>
              <a:t>Thank you</a:t>
            </a:r>
          </a:p>
        </p:txBody>
      </p:sp>
      <p:sp>
        <p:nvSpPr>
          <p:cNvPr id="24" name="Rectangle 23"/>
          <p:cNvSpPr/>
          <p:nvPr/>
        </p:nvSpPr>
        <p:spPr>
          <a:xfrm>
            <a:off x="1036638" y="4114800"/>
            <a:ext cx="7875587" cy="684213"/>
          </a:xfrm>
          <a:prstGeom prst="rect">
            <a:avLst/>
          </a:prstGeom>
        </p:spPr>
        <p:txBody>
          <a:bodyPr lIns="67336" tIns="33669" rIns="67336" bIns="33669">
            <a:spAutoFit/>
          </a:bodyPr>
          <a:lstStyle/>
          <a:p>
            <a:pPr algn="ctr" eaLnBrk="0" hangingPunct="0">
              <a:defRPr/>
            </a:pPr>
            <a:r>
              <a:rPr lang="en-US" sz="4000" b="1" dirty="0">
                <a:solidFill>
                  <a:srgbClr val="FFFF00"/>
                </a:solidFill>
                <a:effectLst>
                  <a:outerShdw blurRad="38100" dist="38100" dir="2700000" algn="tl">
                    <a:srgbClr val="000000">
                      <a:alpha val="43137"/>
                    </a:srgbClr>
                  </a:outerShdw>
                </a:effectLst>
                <a:latin typeface="+mn-lt"/>
              </a:rPr>
              <a:t>http://www.india-wris.nrsc.gov.in</a:t>
            </a:r>
            <a:endParaRPr lang="en-IN" sz="4000" dirty="0">
              <a:solidFill>
                <a:srgbClr val="43412C"/>
              </a:solidFill>
              <a:latin typeface="+mn-lt"/>
            </a:endParaRPr>
          </a:p>
        </p:txBody>
      </p:sp>
      <p:pic>
        <p:nvPicPr>
          <p:cNvPr id="25" name="Picture 2" descr="C:\Documents and Settings\rrscw\My Documents\My Pictures\logo.gif"/>
          <p:cNvPicPr>
            <a:picLocks noChangeAspect="1" noChangeArrowheads="1"/>
          </p:cNvPicPr>
          <p:nvPr/>
        </p:nvPicPr>
        <p:blipFill>
          <a:blip r:embed="rId6">
            <a:lum bright="10000"/>
          </a:blip>
          <a:srcRect/>
          <a:stretch>
            <a:fillRect/>
          </a:stretch>
        </p:blipFill>
        <p:spPr bwMode="auto">
          <a:xfrm>
            <a:off x="6500813" y="214313"/>
            <a:ext cx="2320925" cy="3952875"/>
          </a:xfrm>
          <a:prstGeom prst="rect">
            <a:avLst/>
          </a:prstGeom>
          <a:ln>
            <a:noFill/>
          </a:ln>
          <a:effectLst>
            <a:outerShdw blurRad="50800" dist="101600" dir="10500000" algn="br"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52400" y="762000"/>
            <a:ext cx="8839200" cy="544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28600" indent="-2286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50000"/>
              </a:spcBef>
              <a:buFontTx/>
              <a:buChar char="•"/>
            </a:pPr>
            <a:r>
              <a:rPr lang="en-US" altLang="ja-JP" sz="2400" dirty="0" smtClean="0">
                <a:ea typeface="MS PGothic" pitchFamily="34" charset="-128"/>
                <a:cs typeface="Arial" pitchFamily="34" charset="0"/>
              </a:rPr>
              <a:t>In the 4th meeting of NNRMS - Standing Committee, Water Resources (SC-W) on 15th Feb.,2006 Secretary, Water Resources </a:t>
            </a:r>
            <a:r>
              <a:rPr lang="en-US" altLang="ja-JP" sz="2400" dirty="0" smtClean="0">
                <a:solidFill>
                  <a:srgbClr val="FF0000"/>
                </a:solidFill>
                <a:ea typeface="MS PGothic" pitchFamily="34" charset="-128"/>
                <a:cs typeface="Arial" pitchFamily="34" charset="0"/>
              </a:rPr>
              <a:t>(</a:t>
            </a:r>
            <a:r>
              <a:rPr lang="en-US" altLang="ja-JP" sz="2400" dirty="0" err="1" smtClean="0">
                <a:solidFill>
                  <a:srgbClr val="FF0000"/>
                </a:solidFill>
                <a:ea typeface="MS PGothic" pitchFamily="34" charset="-128"/>
                <a:cs typeface="Arial" pitchFamily="34" charset="0"/>
              </a:rPr>
              <a:t>Dr</a:t>
            </a:r>
            <a:r>
              <a:rPr lang="en-US" altLang="ja-JP" sz="2400" dirty="0" smtClean="0">
                <a:solidFill>
                  <a:srgbClr val="FF0000"/>
                </a:solidFill>
                <a:ea typeface="MS PGothic" pitchFamily="34" charset="-128"/>
                <a:cs typeface="Arial" pitchFamily="34" charset="0"/>
              </a:rPr>
              <a:t> </a:t>
            </a:r>
            <a:r>
              <a:rPr lang="en-US" altLang="ja-JP" sz="2400" dirty="0" err="1" smtClean="0">
                <a:solidFill>
                  <a:srgbClr val="FF0000"/>
                </a:solidFill>
                <a:ea typeface="MS PGothic" pitchFamily="34" charset="-128"/>
                <a:cs typeface="Arial" pitchFamily="34" charset="0"/>
              </a:rPr>
              <a:t>Harinarayan</a:t>
            </a:r>
            <a:r>
              <a:rPr lang="en-US" altLang="ja-JP" sz="2400" dirty="0" smtClean="0">
                <a:solidFill>
                  <a:srgbClr val="FF0000"/>
                </a:solidFill>
                <a:ea typeface="MS PGothic" pitchFamily="34" charset="-128"/>
                <a:cs typeface="Arial" pitchFamily="34" charset="0"/>
              </a:rPr>
              <a:t>) </a:t>
            </a:r>
            <a:r>
              <a:rPr lang="en-US" altLang="ja-JP" sz="2400" dirty="0" smtClean="0">
                <a:ea typeface="MS PGothic" pitchFamily="34" charset="-128"/>
                <a:cs typeface="Arial" pitchFamily="34" charset="0"/>
              </a:rPr>
              <a:t>stressed the need to generate total information on all aspects of water resources at national level at one place in an integrated fashion for use across Ministry of Water Resources (</a:t>
            </a:r>
            <a:r>
              <a:rPr lang="en-US" altLang="ja-JP" sz="2400" dirty="0" err="1" smtClean="0">
                <a:ea typeface="MS PGothic" pitchFamily="34" charset="-128"/>
                <a:cs typeface="Arial" pitchFamily="34" charset="0"/>
              </a:rPr>
              <a:t>MoWR</a:t>
            </a:r>
            <a:r>
              <a:rPr lang="en-US" altLang="ja-JP" sz="2400" dirty="0" smtClean="0">
                <a:ea typeface="MS PGothic" pitchFamily="34" charset="-128"/>
                <a:cs typeface="Arial" pitchFamily="34" charset="0"/>
              </a:rPr>
              <a:t>) offices and also for other stake holders. </a:t>
            </a:r>
          </a:p>
          <a:p>
            <a:pPr eaLnBrk="1" hangingPunct="1">
              <a:spcBef>
                <a:spcPct val="50000"/>
              </a:spcBef>
              <a:buFontTx/>
              <a:buChar char="•"/>
            </a:pPr>
            <a:r>
              <a:rPr lang="en-US" altLang="ja-JP" sz="2400" dirty="0" smtClean="0">
                <a:ea typeface="MS PGothic" pitchFamily="34" charset="-128"/>
                <a:cs typeface="Arial" pitchFamily="34" charset="0"/>
              </a:rPr>
              <a:t>After several round of discussions for two years the proposal was </a:t>
            </a:r>
            <a:r>
              <a:rPr lang="en-US" altLang="ja-JP" sz="2400" dirty="0" err="1" smtClean="0">
                <a:ea typeface="MS PGothic" pitchFamily="34" charset="-128"/>
                <a:cs typeface="Arial" pitchFamily="34" charset="0"/>
              </a:rPr>
              <a:t>finalised</a:t>
            </a:r>
            <a:endParaRPr lang="en-US" altLang="ja-JP" sz="2400" dirty="0" smtClean="0">
              <a:ea typeface="MS PGothic" pitchFamily="34" charset="-128"/>
              <a:cs typeface="Arial" pitchFamily="34" charset="0"/>
            </a:endParaRPr>
          </a:p>
          <a:p>
            <a:pPr eaLnBrk="1" hangingPunct="1">
              <a:spcBef>
                <a:spcPct val="50000"/>
              </a:spcBef>
              <a:buFontTx/>
              <a:buChar char="•"/>
            </a:pPr>
            <a:r>
              <a:rPr lang="en-US" altLang="ja-JP" sz="2400" dirty="0" smtClean="0">
                <a:ea typeface="MS PGothic" pitchFamily="34" charset="-128"/>
                <a:cs typeface="Arial" pitchFamily="34" charset="0"/>
              </a:rPr>
              <a:t>MOU signed in December 2008</a:t>
            </a:r>
          </a:p>
          <a:p>
            <a:pPr eaLnBrk="1" hangingPunct="1">
              <a:spcBef>
                <a:spcPct val="50000"/>
              </a:spcBef>
              <a:buFontTx/>
              <a:buChar char="•"/>
            </a:pPr>
            <a:r>
              <a:rPr lang="en-US" altLang="ja-JP" sz="2400" dirty="0" err="1" smtClean="0">
                <a:ea typeface="MS PGothic" pitchFamily="34" charset="-128"/>
                <a:cs typeface="Arial" pitchFamily="34" charset="0"/>
              </a:rPr>
              <a:t>Rs</a:t>
            </a:r>
            <a:r>
              <a:rPr lang="en-US" altLang="ja-JP" sz="2400" dirty="0" smtClean="0">
                <a:ea typeface="MS PGothic" pitchFamily="34" charset="-128"/>
                <a:cs typeface="Arial" pitchFamily="34" charset="0"/>
              </a:rPr>
              <a:t> 78.32 Crore</a:t>
            </a:r>
          </a:p>
          <a:p>
            <a:pPr eaLnBrk="1" hangingPunct="1">
              <a:spcBef>
                <a:spcPct val="50000"/>
              </a:spcBef>
              <a:buFontTx/>
              <a:buChar char="•"/>
            </a:pPr>
            <a:r>
              <a:rPr lang="en-US" altLang="ja-JP" sz="2400" dirty="0" smtClean="0">
                <a:ea typeface="MS PGothic" pitchFamily="34" charset="-128"/>
                <a:cs typeface="Arial" pitchFamily="34" charset="0"/>
              </a:rPr>
              <a:t>Project Duration - January 2009 – December 2012</a:t>
            </a:r>
          </a:p>
          <a:p>
            <a:pPr eaLnBrk="1" hangingPunct="1">
              <a:spcBef>
                <a:spcPct val="50000"/>
              </a:spcBef>
              <a:buFontTx/>
              <a:buChar char="•"/>
            </a:pPr>
            <a:r>
              <a:rPr lang="en-US" altLang="en-US" sz="2400" dirty="0" smtClean="0">
                <a:ea typeface="MS PGothic" pitchFamily="34" charset="-128"/>
                <a:cs typeface="Arial" pitchFamily="34" charset="0"/>
              </a:rPr>
              <a:t>Project Extended up to December 2015</a:t>
            </a:r>
            <a:endParaRPr lang="en-US" altLang="en-US" sz="2400" dirty="0">
              <a:ea typeface="MS PGothic" pitchFamily="34" charset="-128"/>
              <a:cs typeface="Arial" pitchFamily="34" charset="0"/>
            </a:endParaRPr>
          </a:p>
        </p:txBody>
      </p:sp>
      <p:sp>
        <p:nvSpPr>
          <p:cNvPr id="9219" name="Text Box 4"/>
          <p:cNvSpPr txBox="1">
            <a:spLocks noChangeArrowheads="1"/>
          </p:cNvSpPr>
          <p:nvPr/>
        </p:nvSpPr>
        <p:spPr bwMode="auto">
          <a:xfrm>
            <a:off x="0" y="0"/>
            <a:ext cx="9144000" cy="519113"/>
          </a:xfrm>
          <a:prstGeom prst="rect">
            <a:avLst/>
          </a:prstGeom>
          <a:gradFill rotWithShape="1">
            <a:gsLst>
              <a:gs pos="0">
                <a:srgbClr val="000099"/>
              </a:gs>
              <a:gs pos="100000">
                <a:srgbClr val="3366F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800" b="1">
                <a:solidFill>
                  <a:schemeClr val="bg1"/>
                </a:solidFill>
                <a:latin typeface="Arial" pitchFamily="34" charset="0"/>
              </a:rPr>
              <a:t>Background</a:t>
            </a:r>
          </a:p>
        </p:txBody>
      </p:sp>
      <p:sp>
        <p:nvSpPr>
          <p:cNvPr id="9220" name="Text Box 2"/>
          <p:cNvSpPr txBox="1">
            <a:spLocks noChangeArrowheads="1"/>
          </p:cNvSpPr>
          <p:nvPr/>
        </p:nvSpPr>
        <p:spPr bwMode="auto">
          <a:xfrm>
            <a:off x="0" y="0"/>
            <a:ext cx="9144000" cy="6413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3600" b="1">
                <a:solidFill>
                  <a:srgbClr val="FFFF00"/>
                </a:solidFill>
                <a:latin typeface="Arial" pitchFamily="34" charset="0"/>
              </a:rPr>
              <a:t>India-WRIS </a:t>
            </a:r>
            <a:r>
              <a:rPr lang="en-US" altLang="en-US" sz="3600" b="1" i="1">
                <a:solidFill>
                  <a:srgbClr val="FFFF00"/>
                </a:solidFill>
                <a:latin typeface="Arial" pitchFamily="34" charset="0"/>
              </a:rPr>
              <a:t> - </a:t>
            </a:r>
            <a:r>
              <a:rPr lang="en-US" altLang="en-US" sz="3600" b="1">
                <a:solidFill>
                  <a:srgbClr val="FFFF00"/>
                </a:solidFill>
                <a:latin typeface="Arial" pitchFamily="34" charset="0"/>
              </a:rPr>
              <a:t>Background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ChangeArrowheads="1"/>
          </p:cNvSpPr>
          <p:nvPr/>
        </p:nvSpPr>
        <p:spPr bwMode="auto">
          <a:xfrm>
            <a:off x="0" y="836613"/>
            <a:ext cx="6705600" cy="557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457200" indent="-4572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a:spcBef>
                <a:spcPts val="1200"/>
              </a:spcBef>
              <a:buFont typeface="Wingdings" pitchFamily="2" charset="2"/>
              <a:buChar char="v"/>
            </a:pPr>
            <a:r>
              <a:rPr lang="en-US" altLang="ja-JP" sz="2800" b="1">
                <a:solidFill>
                  <a:srgbClr val="0000FF"/>
                </a:solidFill>
                <a:latin typeface="Arial" pitchFamily="34" charset="0"/>
                <a:cs typeface="Arial" pitchFamily="34" charset="0"/>
              </a:rPr>
              <a:t>Based on the requirements and data availability, the project scope has</a:t>
            </a:r>
            <a:r>
              <a:rPr lang="en-US" altLang="ja-JP" sz="2800" b="1">
                <a:solidFill>
                  <a:srgbClr val="C00000"/>
                </a:solidFill>
                <a:latin typeface="Arial" pitchFamily="34" charset="0"/>
                <a:cs typeface="Arial" pitchFamily="34" charset="0"/>
              </a:rPr>
              <a:t> 5 major groups </a:t>
            </a:r>
            <a:r>
              <a:rPr lang="en-US" altLang="ja-JP" sz="2800" b="1">
                <a:solidFill>
                  <a:srgbClr val="0000FF"/>
                </a:solidFill>
                <a:latin typeface="Arial" pitchFamily="34" charset="0"/>
                <a:cs typeface="Arial" pitchFamily="34" charset="0"/>
              </a:rPr>
              <a:t>having </a:t>
            </a:r>
            <a:r>
              <a:rPr lang="en-US" altLang="ja-JP" sz="2800" b="1">
                <a:solidFill>
                  <a:srgbClr val="C00000"/>
                </a:solidFill>
                <a:latin typeface="Arial" pitchFamily="34" charset="0"/>
                <a:cs typeface="Arial" pitchFamily="34" charset="0"/>
              </a:rPr>
              <a:t>30 spatial layers  </a:t>
            </a:r>
            <a:r>
              <a:rPr lang="en-US" altLang="ja-JP" sz="2800" b="1">
                <a:solidFill>
                  <a:srgbClr val="0000FF"/>
                </a:solidFill>
                <a:latin typeface="Arial" pitchFamily="34" charset="0"/>
                <a:cs typeface="Arial" pitchFamily="34" charset="0"/>
              </a:rPr>
              <a:t>with more than </a:t>
            </a:r>
            <a:r>
              <a:rPr lang="en-US" altLang="ja-JP" sz="2800" b="1">
                <a:solidFill>
                  <a:srgbClr val="C00000"/>
                </a:solidFill>
                <a:latin typeface="Arial" pitchFamily="34" charset="0"/>
                <a:cs typeface="Arial" pitchFamily="34" charset="0"/>
              </a:rPr>
              <a:t>108 sub layers of 5-50  years data </a:t>
            </a:r>
            <a:r>
              <a:rPr lang="en-US" altLang="ja-JP" sz="2800" b="1">
                <a:solidFill>
                  <a:srgbClr val="0000FF"/>
                </a:solidFill>
                <a:latin typeface="Arial" pitchFamily="34" charset="0"/>
                <a:cs typeface="Arial" pitchFamily="34" charset="0"/>
              </a:rPr>
              <a:t>and Basin-Wise report generation.</a:t>
            </a:r>
          </a:p>
          <a:p>
            <a:pPr algn="just">
              <a:spcBef>
                <a:spcPts val="1200"/>
              </a:spcBef>
              <a:buFont typeface="Wingdings" pitchFamily="2" charset="2"/>
              <a:buChar char="v"/>
            </a:pPr>
            <a:r>
              <a:rPr lang="en-US" altLang="ja-JP" sz="2800" b="1">
                <a:solidFill>
                  <a:srgbClr val="0000FF"/>
                </a:solidFill>
                <a:latin typeface="Arial" pitchFamily="34" charset="0"/>
                <a:cs typeface="Arial" pitchFamily="34" charset="0"/>
              </a:rPr>
              <a:t> All the new database creation under India-WRIS is proposed </a:t>
            </a:r>
            <a:r>
              <a:rPr lang="en-US" altLang="ja-JP" sz="2800" b="1">
                <a:solidFill>
                  <a:srgbClr val="C00000"/>
                </a:solidFill>
                <a:latin typeface="Arial" pitchFamily="34" charset="0"/>
                <a:cs typeface="Arial" pitchFamily="34" charset="0"/>
              </a:rPr>
              <a:t>at 1:50,000 </a:t>
            </a:r>
            <a:r>
              <a:rPr lang="en-US" altLang="ja-JP" sz="2800" b="1">
                <a:solidFill>
                  <a:srgbClr val="0000FF"/>
                </a:solidFill>
                <a:latin typeface="Arial" pitchFamily="34" charset="0"/>
                <a:cs typeface="Arial" pitchFamily="34" charset="0"/>
              </a:rPr>
              <a:t>scale.</a:t>
            </a:r>
          </a:p>
          <a:p>
            <a:pPr algn="just">
              <a:spcBef>
                <a:spcPts val="1200"/>
              </a:spcBef>
              <a:buFont typeface="Wingdings" pitchFamily="2" charset="2"/>
              <a:buChar char="v"/>
            </a:pPr>
            <a:r>
              <a:rPr lang="en-US" altLang="ja-JP" sz="2800" b="1">
                <a:solidFill>
                  <a:srgbClr val="0000FF"/>
                </a:solidFill>
                <a:latin typeface="Arial" pitchFamily="34" charset="0"/>
                <a:cs typeface="Arial" pitchFamily="34" charset="0"/>
              </a:rPr>
              <a:t>The project envisages </a:t>
            </a:r>
            <a:r>
              <a:rPr lang="en-US" altLang="ja-JP" sz="2800" b="1">
                <a:solidFill>
                  <a:srgbClr val="C00000"/>
                </a:solidFill>
                <a:latin typeface="Arial" pitchFamily="34" charset="0"/>
                <a:cs typeface="Arial" pitchFamily="34" charset="0"/>
              </a:rPr>
              <a:t>WGS-84 datum and LCC projection</a:t>
            </a:r>
            <a:r>
              <a:rPr lang="en-US" altLang="ja-JP" sz="2800" b="1">
                <a:solidFill>
                  <a:srgbClr val="0000FF"/>
                </a:solidFill>
                <a:latin typeface="Arial" pitchFamily="34" charset="0"/>
                <a:cs typeface="Arial" pitchFamily="34" charset="0"/>
              </a:rPr>
              <a:t> for entire country mosaic data. </a:t>
            </a:r>
          </a:p>
        </p:txBody>
      </p:sp>
      <p:sp>
        <p:nvSpPr>
          <p:cNvPr id="10243" name="Rectangle 3"/>
          <p:cNvSpPr>
            <a:spLocks noChangeArrowheads="1"/>
          </p:cNvSpPr>
          <p:nvPr/>
        </p:nvSpPr>
        <p:spPr bwMode="auto">
          <a:xfrm>
            <a:off x="0" y="0"/>
            <a:ext cx="9144000" cy="6461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3600" b="1">
                <a:solidFill>
                  <a:srgbClr val="FFFF00"/>
                </a:solidFill>
                <a:latin typeface="Arial" pitchFamily="34" charset="0"/>
                <a:cs typeface="Arial" pitchFamily="34" charset="0"/>
              </a:rPr>
              <a:t>SCOPE OF PROJECT</a:t>
            </a:r>
          </a:p>
        </p:txBody>
      </p:sp>
      <p:grpSp>
        <p:nvGrpSpPr>
          <p:cNvPr id="10244" name="Group 36"/>
          <p:cNvGrpSpPr>
            <a:grpSpLocks/>
          </p:cNvGrpSpPr>
          <p:nvPr/>
        </p:nvGrpSpPr>
        <p:grpSpPr bwMode="auto">
          <a:xfrm>
            <a:off x="7018338" y="1066800"/>
            <a:ext cx="2133600" cy="5029200"/>
            <a:chOff x="2916" y="864"/>
            <a:chExt cx="2364" cy="3504"/>
          </a:xfrm>
        </p:grpSpPr>
        <p:grpSp>
          <p:nvGrpSpPr>
            <p:cNvPr id="10245" name="Group 32"/>
            <p:cNvGrpSpPr>
              <a:grpSpLocks/>
            </p:cNvGrpSpPr>
            <p:nvPr/>
          </p:nvGrpSpPr>
          <p:grpSpPr bwMode="auto">
            <a:xfrm>
              <a:off x="2916" y="2400"/>
              <a:ext cx="2364" cy="1967"/>
              <a:chOff x="96" y="96"/>
              <a:chExt cx="1569" cy="1537"/>
            </a:xfrm>
          </p:grpSpPr>
          <p:pic>
            <p:nvPicPr>
              <p:cNvPr id="10251" name="Picture 33" descr="soc3"/>
              <p:cNvPicPr>
                <a:picLocks noChangeArrowheads="1"/>
              </p:cNvPicPr>
              <p:nvPr/>
            </p:nvPicPr>
            <p:blipFill>
              <a:blip r:embed="rId2">
                <a:clrChange>
                  <a:clrFrom>
                    <a:srgbClr val="FBF3F3"/>
                  </a:clrFrom>
                  <a:clrTo>
                    <a:srgbClr val="FBF3F3">
                      <a:alpha val="0"/>
                    </a:srgbClr>
                  </a:clrTo>
                </a:clrChange>
                <a:extLst>
                  <a:ext uri="{28A0092B-C50C-407E-A947-70E740481C1C}">
                    <a14:useLocalDpi xmlns:a14="http://schemas.microsoft.com/office/drawing/2010/main" xmlns="" val="0"/>
                  </a:ext>
                </a:extLst>
              </a:blip>
              <a:srcRect/>
              <a:stretch>
                <a:fillRect/>
              </a:stretch>
            </p:blipFill>
            <p:spPr bwMode="auto">
              <a:xfrm>
                <a:off x="128" y="815"/>
                <a:ext cx="1537" cy="8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52" name="Picture 34" descr="soc2"/>
              <p:cNvPicPr>
                <a:picLocks noChangeArrowheads="1"/>
              </p:cNvPicPr>
              <p:nvPr/>
            </p:nvPicPr>
            <p:blipFill>
              <a:blip r:embed="rId3">
                <a:clrChange>
                  <a:clrFrom>
                    <a:srgbClr val="FBF3F3"/>
                  </a:clrFrom>
                  <a:clrTo>
                    <a:srgbClr val="FBF3F3">
                      <a:alpha val="0"/>
                    </a:srgbClr>
                  </a:clrTo>
                </a:clrChange>
                <a:extLst>
                  <a:ext uri="{28A0092B-C50C-407E-A947-70E740481C1C}">
                    <a14:useLocalDpi xmlns:a14="http://schemas.microsoft.com/office/drawing/2010/main" xmlns="" val="0"/>
                  </a:ext>
                </a:extLst>
              </a:blip>
              <a:srcRect r="-1575"/>
              <a:stretch>
                <a:fillRect/>
              </a:stretch>
            </p:blipFill>
            <p:spPr bwMode="auto">
              <a:xfrm>
                <a:off x="128" y="432"/>
                <a:ext cx="1537" cy="8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53" name="Picture 35" descr="soc1"/>
              <p:cNvPicPr>
                <a:picLocks noChangeAspect="1" noChangeArrowheads="1"/>
              </p:cNvPicPr>
              <p:nvPr/>
            </p:nvPicPr>
            <p:blipFill>
              <a:blip r:embed="rId4">
                <a:clrChange>
                  <a:clrFrom>
                    <a:srgbClr val="FBF3F3"/>
                  </a:clrFrom>
                  <a:clrTo>
                    <a:srgbClr val="FBF3F3">
                      <a:alpha val="0"/>
                    </a:srgbClr>
                  </a:clrTo>
                </a:clrChange>
                <a:extLst>
                  <a:ext uri="{28A0092B-C50C-407E-A947-70E740481C1C}">
                    <a14:useLocalDpi xmlns:a14="http://schemas.microsoft.com/office/drawing/2010/main" xmlns="" val="0"/>
                  </a:ext>
                </a:extLst>
              </a:blip>
              <a:srcRect/>
              <a:stretch>
                <a:fillRect/>
              </a:stretch>
            </p:blipFill>
            <p:spPr bwMode="auto">
              <a:xfrm>
                <a:off x="96" y="96"/>
                <a:ext cx="1536"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0246" name="Group 15"/>
            <p:cNvGrpSpPr>
              <a:grpSpLocks/>
            </p:cNvGrpSpPr>
            <p:nvPr/>
          </p:nvGrpSpPr>
          <p:grpSpPr bwMode="auto">
            <a:xfrm>
              <a:off x="2928" y="864"/>
              <a:ext cx="2352" cy="2304"/>
              <a:chOff x="248" y="1488"/>
              <a:chExt cx="1352" cy="1368"/>
            </a:xfrm>
          </p:grpSpPr>
          <p:pic>
            <p:nvPicPr>
              <p:cNvPr id="10247" name="Picture 16" descr="lrdp_layout"/>
              <p:cNvPicPr>
                <a:picLocks noChangeAspect="1" noChangeArrowheads="1"/>
              </p:cNvPicPr>
              <p:nvPr/>
            </p:nvPicPr>
            <p:blipFill>
              <a:blip r:embed="rId5" cstate="email">
                <a:clrChange>
                  <a:clrFrom>
                    <a:srgbClr val="FBF3F3"/>
                  </a:clrFrom>
                  <a:clrTo>
                    <a:srgbClr val="FBF3F3">
                      <a:alpha val="0"/>
                    </a:srgbClr>
                  </a:clrTo>
                </a:clrChange>
                <a:extLst>
                  <a:ext uri="{28A0092B-C50C-407E-A947-70E740481C1C}">
                    <a14:useLocalDpi xmlns:a14="http://schemas.microsoft.com/office/drawing/2010/main" xmlns="" val="0"/>
                  </a:ext>
                </a:extLst>
              </a:blip>
              <a:srcRect/>
              <a:stretch>
                <a:fillRect/>
              </a:stretch>
            </p:blipFill>
            <p:spPr bwMode="auto">
              <a:xfrm>
                <a:off x="270" y="2184"/>
                <a:ext cx="1301"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8" name="Picture 17" descr="lrdp_layout"/>
              <p:cNvPicPr>
                <a:picLocks noChangeAspect="1" noChangeArrowheads="1"/>
              </p:cNvPicPr>
              <p:nvPr/>
            </p:nvPicPr>
            <p:blipFill>
              <a:blip r:embed="rId6" cstate="email">
                <a:clrChange>
                  <a:clrFrom>
                    <a:srgbClr val="FBF3F3"/>
                  </a:clrFrom>
                  <a:clrTo>
                    <a:srgbClr val="FBF3F3">
                      <a:alpha val="0"/>
                    </a:srgbClr>
                  </a:clrTo>
                </a:clrChange>
                <a:extLst>
                  <a:ext uri="{28A0092B-C50C-407E-A947-70E740481C1C}">
                    <a14:useLocalDpi xmlns:a14="http://schemas.microsoft.com/office/drawing/2010/main" xmlns="" val="0"/>
                  </a:ext>
                </a:extLst>
              </a:blip>
              <a:srcRect/>
              <a:stretch>
                <a:fillRect/>
              </a:stretch>
            </p:blipFill>
            <p:spPr bwMode="auto">
              <a:xfrm>
                <a:off x="301" y="1952"/>
                <a:ext cx="127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9" name="Picture 18" descr="lrdp_layout"/>
              <p:cNvPicPr>
                <a:picLocks noChangeAspect="1" noChangeArrowheads="1"/>
              </p:cNvPicPr>
              <p:nvPr/>
            </p:nvPicPr>
            <p:blipFill>
              <a:blip r:embed="rId7" cstate="email">
                <a:clrChange>
                  <a:clrFrom>
                    <a:srgbClr val="FBF3F3"/>
                  </a:clrFrom>
                  <a:clrTo>
                    <a:srgbClr val="FBF3F3">
                      <a:alpha val="0"/>
                    </a:srgbClr>
                  </a:clrTo>
                </a:clrChange>
                <a:extLst>
                  <a:ext uri="{28A0092B-C50C-407E-A947-70E740481C1C}">
                    <a14:useLocalDpi xmlns:a14="http://schemas.microsoft.com/office/drawing/2010/main" xmlns="" val="0"/>
                  </a:ext>
                </a:extLst>
              </a:blip>
              <a:srcRect/>
              <a:stretch>
                <a:fillRect/>
              </a:stretch>
            </p:blipFill>
            <p:spPr bwMode="auto">
              <a:xfrm>
                <a:off x="248" y="1728"/>
                <a:ext cx="1331" cy="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50" name="Picture 19" descr="lrdp_layout"/>
              <p:cNvPicPr>
                <a:picLocks noChangeAspect="1" noChangeArrowheads="1"/>
              </p:cNvPicPr>
              <p:nvPr/>
            </p:nvPicPr>
            <p:blipFill>
              <a:blip r:embed="rId8" cstate="email">
                <a:clrChange>
                  <a:clrFrom>
                    <a:srgbClr val="FBF3F3"/>
                  </a:clrFrom>
                  <a:clrTo>
                    <a:srgbClr val="FBF3F3">
                      <a:alpha val="0"/>
                    </a:srgbClr>
                  </a:clrTo>
                </a:clrChange>
                <a:extLst>
                  <a:ext uri="{28A0092B-C50C-407E-A947-70E740481C1C}">
                    <a14:useLocalDpi xmlns:a14="http://schemas.microsoft.com/office/drawing/2010/main" xmlns="" val="0"/>
                  </a:ext>
                </a:extLst>
              </a:blip>
              <a:srcRect/>
              <a:stretch>
                <a:fillRect/>
              </a:stretch>
            </p:blipFill>
            <p:spPr bwMode="auto">
              <a:xfrm>
                <a:off x="269" y="1488"/>
                <a:ext cx="1331" cy="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8279</TotalTime>
  <Words>2206</Words>
  <Application>Microsoft Office PowerPoint</Application>
  <PresentationFormat>On-screen Show (4:3)</PresentationFormat>
  <Paragraphs>427</Paragraphs>
  <Slides>71</Slides>
  <Notes>13</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Office Theme</vt:lpstr>
      <vt:lpstr>Slide 1</vt:lpstr>
      <vt:lpstr> </vt:lpstr>
      <vt:lpstr>Slide 3</vt:lpstr>
      <vt:lpstr>Major Achievements in Water Sector</vt:lpstr>
      <vt:lpstr>Data for water Resource Planning</vt:lpstr>
      <vt:lpstr>Slide 6</vt:lpstr>
      <vt:lpstr>Provision in Inter-State Water Dispute Act-1956</vt:lpstr>
      <vt:lpstr>Slide 8</vt:lpstr>
      <vt:lpstr>Slide 9</vt:lpstr>
      <vt:lpstr>Slide 10</vt:lpstr>
      <vt:lpstr>Slide 11</vt:lpstr>
      <vt:lpstr>Slide 12</vt:lpstr>
      <vt:lpstr>Major Digitization Work</vt:lpstr>
      <vt:lpstr>PRESENT STATUS</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WRIS-WIKI</vt:lpstr>
      <vt:lpstr>Slide 60</vt:lpstr>
      <vt:lpstr>User Statistics: Version 2.0,3.0 &amp; 4.0 (22 March, 2012 to December, 2014)</vt:lpstr>
      <vt:lpstr>Slide 62</vt:lpstr>
      <vt:lpstr>Slide 63</vt:lpstr>
      <vt:lpstr>Slide 64</vt:lpstr>
      <vt:lpstr>Slide 65</vt:lpstr>
      <vt:lpstr>Major Achievement of the Project</vt:lpstr>
      <vt:lpstr>Future Work &amp; Challenges</vt:lpstr>
      <vt:lpstr>Continued</vt:lpstr>
      <vt:lpstr>National Water Informatics Center</vt:lpstr>
      <vt:lpstr>Slide 70</vt:lpstr>
      <vt:lpstr>Slide 71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Rajashree</dc:creator>
  <cp:lastModifiedBy>DELL</cp:lastModifiedBy>
  <cp:revision>779</cp:revision>
  <dcterms:created xsi:type="dcterms:W3CDTF">2006-08-10T09:15:43Z</dcterms:created>
  <dcterms:modified xsi:type="dcterms:W3CDTF">2015-07-07T11:27:20Z</dcterms:modified>
</cp:coreProperties>
</file>